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0"/>
  </p:notesMasterIdLst>
  <p:sldIdLst>
    <p:sldId id="257" r:id="rId5"/>
    <p:sldId id="269" r:id="rId6"/>
    <p:sldId id="270" r:id="rId7"/>
    <p:sldId id="271" r:id="rId8"/>
    <p:sldId id="294" r:id="rId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3087"/>
        </a:fontRef>
        <a:srgbClr val="003087"/>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1CBCB"/>
          </a:solidFill>
        </a:fill>
      </a:tcStyle>
    </a:wholeTbl>
    <a:band2H>
      <a:tcTxStyle/>
      <a:tcStyle>
        <a:tcBdr/>
        <a:fill>
          <a:solidFill>
            <a:srgbClr val="F8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3087"/>
        </a:fontRef>
        <a:srgbClr val="003087"/>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DACA"/>
          </a:solidFill>
        </a:fill>
      </a:tcStyle>
    </a:wholeTbl>
    <a:band2H>
      <a:tcTxStyle/>
      <a:tcStyle>
        <a:tcBdr/>
        <a:fill>
          <a:solidFill>
            <a:srgbClr val="FCED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3087"/>
        </a:fontRef>
        <a:srgbClr val="003087"/>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3CBD4"/>
          </a:solidFill>
        </a:fill>
      </a:tcStyle>
    </a:wholeTbl>
    <a:band2H>
      <a:tcTxStyle/>
      <a:tcStyle>
        <a:tcBdr/>
        <a:fill>
          <a:solidFill>
            <a:srgbClr val="F1E7EB"/>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3087"/>
        </a:fontRef>
        <a:srgbClr val="0030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D"/>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3087"/>
        </a:fontRef>
        <a:srgbClr val="003087"/>
      </a:tcTxStyle>
      <a:tcStyle>
        <a:tcBdr>
          <a:left>
            <a:ln w="12700" cap="flat">
              <a:noFill/>
              <a:miter lim="400000"/>
            </a:ln>
          </a:left>
          <a:right>
            <a:ln w="12700" cap="flat">
              <a:noFill/>
              <a:miter lim="400000"/>
            </a:ln>
          </a:right>
          <a:top>
            <a:ln w="50800" cap="flat">
              <a:solidFill>
                <a:srgbClr val="003087"/>
              </a:solidFill>
              <a:prstDash val="solid"/>
              <a:round/>
            </a:ln>
          </a:top>
          <a:bottom>
            <a:ln w="25400" cap="flat">
              <a:solidFill>
                <a:srgbClr val="003087"/>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3087"/>
              </a:solidFill>
              <a:prstDash val="solid"/>
              <a:round/>
            </a:ln>
          </a:top>
          <a:bottom>
            <a:ln w="25400" cap="flat">
              <a:solidFill>
                <a:srgbClr val="003087"/>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3087"/>
        </a:fontRef>
        <a:srgbClr val="003087"/>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CD9"/>
          </a:solidFill>
        </a:fill>
      </a:tcStyle>
    </a:wholeTbl>
    <a:band2H>
      <a:tcTxStyle/>
      <a:tcStyle>
        <a:tcBdr/>
        <a:fill>
          <a:solidFill>
            <a:srgbClr val="E6E7ED"/>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3087"/>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3087"/>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3087"/>
          </a:solidFill>
        </a:fill>
      </a:tcStyle>
    </a:firstRow>
  </a:tblStyle>
  <a:tblStyle styleId="{2708684C-4D16-4618-839F-0558EEFCDFE6}" styleName="">
    <a:tblBg/>
    <a:wholeTbl>
      <a:tcTxStyle b="off" i="off">
        <a:fontRef idx="major">
          <a:srgbClr val="003087"/>
        </a:fontRef>
        <a:srgbClr val="003087"/>
      </a:tcTxStyle>
      <a:tcStyle>
        <a:tcBdr>
          <a:left>
            <a:ln w="12700" cap="flat">
              <a:solidFill>
                <a:srgbClr val="003087"/>
              </a:solidFill>
              <a:prstDash val="solid"/>
              <a:round/>
            </a:ln>
          </a:left>
          <a:right>
            <a:ln w="12700" cap="flat">
              <a:solidFill>
                <a:srgbClr val="003087"/>
              </a:solidFill>
              <a:prstDash val="solid"/>
              <a:round/>
            </a:ln>
          </a:right>
          <a:top>
            <a:ln w="12700" cap="flat">
              <a:solidFill>
                <a:srgbClr val="003087"/>
              </a:solidFill>
              <a:prstDash val="solid"/>
              <a:round/>
            </a:ln>
          </a:top>
          <a:bottom>
            <a:ln w="12700" cap="flat">
              <a:solidFill>
                <a:srgbClr val="003087"/>
              </a:solidFill>
              <a:prstDash val="solid"/>
              <a:round/>
            </a:ln>
          </a:bottom>
          <a:insideH>
            <a:ln w="12700" cap="flat">
              <a:solidFill>
                <a:srgbClr val="003087"/>
              </a:solidFill>
              <a:prstDash val="solid"/>
              <a:round/>
            </a:ln>
          </a:insideH>
          <a:insideV>
            <a:ln w="12700" cap="flat">
              <a:solidFill>
                <a:srgbClr val="003087"/>
              </a:solidFill>
              <a:prstDash val="solid"/>
              <a:round/>
            </a:ln>
          </a:insideV>
        </a:tcBdr>
        <a:fill>
          <a:solidFill>
            <a:srgbClr val="003087">
              <a:alpha val="20000"/>
            </a:srgbClr>
          </a:solidFill>
        </a:fill>
      </a:tcStyle>
    </a:wholeTbl>
    <a:band2H>
      <a:tcTxStyle/>
      <a:tcStyle>
        <a:tcBdr/>
        <a:fill>
          <a:solidFill>
            <a:srgbClr val="FFFFFF"/>
          </a:solidFill>
        </a:fill>
      </a:tcStyle>
    </a:band2H>
    <a:firstCol>
      <a:tcTxStyle b="on" i="off">
        <a:fontRef idx="major">
          <a:srgbClr val="003087"/>
        </a:fontRef>
        <a:srgbClr val="003087"/>
      </a:tcTxStyle>
      <a:tcStyle>
        <a:tcBdr>
          <a:left>
            <a:ln w="12700" cap="flat">
              <a:solidFill>
                <a:srgbClr val="003087"/>
              </a:solidFill>
              <a:prstDash val="solid"/>
              <a:round/>
            </a:ln>
          </a:left>
          <a:right>
            <a:ln w="12700" cap="flat">
              <a:solidFill>
                <a:srgbClr val="003087"/>
              </a:solidFill>
              <a:prstDash val="solid"/>
              <a:round/>
            </a:ln>
          </a:right>
          <a:top>
            <a:ln w="12700" cap="flat">
              <a:solidFill>
                <a:srgbClr val="003087"/>
              </a:solidFill>
              <a:prstDash val="solid"/>
              <a:round/>
            </a:ln>
          </a:top>
          <a:bottom>
            <a:ln w="12700" cap="flat">
              <a:solidFill>
                <a:srgbClr val="003087"/>
              </a:solidFill>
              <a:prstDash val="solid"/>
              <a:round/>
            </a:ln>
          </a:bottom>
          <a:insideH>
            <a:ln w="12700" cap="flat">
              <a:solidFill>
                <a:srgbClr val="003087"/>
              </a:solidFill>
              <a:prstDash val="solid"/>
              <a:round/>
            </a:ln>
          </a:insideH>
          <a:insideV>
            <a:ln w="12700" cap="flat">
              <a:solidFill>
                <a:srgbClr val="003087"/>
              </a:solidFill>
              <a:prstDash val="solid"/>
              <a:round/>
            </a:ln>
          </a:insideV>
        </a:tcBdr>
        <a:fill>
          <a:solidFill>
            <a:srgbClr val="003087">
              <a:alpha val="20000"/>
            </a:srgbClr>
          </a:solidFill>
        </a:fill>
      </a:tcStyle>
    </a:firstCol>
    <a:lastRow>
      <a:tcTxStyle b="on" i="off">
        <a:fontRef idx="major">
          <a:srgbClr val="003087"/>
        </a:fontRef>
        <a:srgbClr val="003087"/>
      </a:tcTxStyle>
      <a:tcStyle>
        <a:tcBdr>
          <a:left>
            <a:ln w="12700" cap="flat">
              <a:solidFill>
                <a:srgbClr val="003087"/>
              </a:solidFill>
              <a:prstDash val="solid"/>
              <a:round/>
            </a:ln>
          </a:left>
          <a:right>
            <a:ln w="12700" cap="flat">
              <a:solidFill>
                <a:srgbClr val="003087"/>
              </a:solidFill>
              <a:prstDash val="solid"/>
              <a:round/>
            </a:ln>
          </a:right>
          <a:top>
            <a:ln w="50800" cap="flat">
              <a:solidFill>
                <a:srgbClr val="003087"/>
              </a:solidFill>
              <a:prstDash val="solid"/>
              <a:round/>
            </a:ln>
          </a:top>
          <a:bottom>
            <a:ln w="12700" cap="flat">
              <a:solidFill>
                <a:srgbClr val="003087"/>
              </a:solidFill>
              <a:prstDash val="solid"/>
              <a:round/>
            </a:ln>
          </a:bottom>
          <a:insideH>
            <a:ln w="12700" cap="flat">
              <a:solidFill>
                <a:srgbClr val="003087"/>
              </a:solidFill>
              <a:prstDash val="solid"/>
              <a:round/>
            </a:ln>
          </a:insideH>
          <a:insideV>
            <a:ln w="12700" cap="flat">
              <a:solidFill>
                <a:srgbClr val="003087"/>
              </a:solidFill>
              <a:prstDash val="solid"/>
              <a:round/>
            </a:ln>
          </a:insideV>
        </a:tcBdr>
        <a:fill>
          <a:noFill/>
        </a:fill>
      </a:tcStyle>
    </a:lastRow>
    <a:firstRow>
      <a:tcTxStyle b="on" i="off">
        <a:fontRef idx="major">
          <a:srgbClr val="003087"/>
        </a:fontRef>
        <a:srgbClr val="003087"/>
      </a:tcTxStyle>
      <a:tcStyle>
        <a:tcBdr>
          <a:left>
            <a:ln w="12700" cap="flat">
              <a:solidFill>
                <a:srgbClr val="003087"/>
              </a:solidFill>
              <a:prstDash val="solid"/>
              <a:round/>
            </a:ln>
          </a:left>
          <a:right>
            <a:ln w="12700" cap="flat">
              <a:solidFill>
                <a:srgbClr val="003087"/>
              </a:solidFill>
              <a:prstDash val="solid"/>
              <a:round/>
            </a:ln>
          </a:right>
          <a:top>
            <a:ln w="12700" cap="flat">
              <a:solidFill>
                <a:srgbClr val="003087"/>
              </a:solidFill>
              <a:prstDash val="solid"/>
              <a:round/>
            </a:ln>
          </a:top>
          <a:bottom>
            <a:ln w="25400" cap="flat">
              <a:solidFill>
                <a:srgbClr val="003087"/>
              </a:solidFill>
              <a:prstDash val="solid"/>
              <a:round/>
            </a:ln>
          </a:bottom>
          <a:insideH>
            <a:ln w="12700" cap="flat">
              <a:solidFill>
                <a:srgbClr val="003087"/>
              </a:solidFill>
              <a:prstDash val="solid"/>
              <a:round/>
            </a:ln>
          </a:insideH>
          <a:insideV>
            <a:ln w="12700" cap="flat">
              <a:solidFill>
                <a:srgbClr val="003087"/>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02" d="100"/>
          <a:sy n="102" d="100"/>
        </p:scale>
        <p:origin x="7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84F728-94A2-487B-8F2E-2F639923E770}" type="doc">
      <dgm:prSet loTypeId="urn:microsoft.com/office/officeart/2005/8/layout/process1" loCatId="process" qsTypeId="urn:microsoft.com/office/officeart/2005/8/quickstyle/simple1" qsCatId="simple" csTypeId="urn:microsoft.com/office/officeart/2005/8/colors/accent1_2" csCatId="accent1" phldr="1"/>
      <dgm:spPr/>
    </dgm:pt>
    <dgm:pt modelId="{80CB60CF-B571-485A-B7D9-13242DC005DB}">
      <dgm:prSet phldrT="[Text]"/>
      <dgm:spPr>
        <a:xfrm>
          <a:off x="3571" y="1578268"/>
          <a:ext cx="1561703" cy="22621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ysClr val="window" lastClr="FFFFFF"/>
              </a:solidFill>
              <a:latin typeface="Calibri" panose="020F0502020204030204"/>
              <a:ea typeface="+mn-ea"/>
              <a:cs typeface="+mn-cs"/>
            </a:rPr>
            <a:t>Send your expression of Interest to the retention team</a:t>
          </a:r>
        </a:p>
      </dgm:t>
    </dgm:pt>
    <dgm:pt modelId="{4523D0F8-AB98-45D8-AD06-2BAC62254D4F}" type="parTrans" cxnId="{586E78D9-C5AF-4661-A517-365FCE997FBE}">
      <dgm:prSet/>
      <dgm:spPr/>
      <dgm:t>
        <a:bodyPr/>
        <a:lstStyle/>
        <a:p>
          <a:endParaRPr lang="en-GB"/>
        </a:p>
      </dgm:t>
    </dgm:pt>
    <dgm:pt modelId="{7C0F4D3F-7A9C-4603-B9AA-744D648A8243}" type="sibTrans" cxnId="{586E78D9-C5AF-4661-A517-365FCE997FBE}">
      <dgm:prSet/>
      <dgm:spPr>
        <a:xfrm>
          <a:off x="1721445" y="2515682"/>
          <a:ext cx="331081" cy="387302"/>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pPr>
            <a:buNone/>
          </a:pPr>
          <a:endParaRPr lang="en-GB">
            <a:solidFill>
              <a:sysClr val="window" lastClr="FFFFFF"/>
            </a:solidFill>
            <a:latin typeface="Calibri" panose="020F0502020204030204"/>
            <a:ea typeface="+mn-ea"/>
            <a:cs typeface="+mn-cs"/>
          </a:endParaRPr>
        </a:p>
      </dgm:t>
    </dgm:pt>
    <dgm:pt modelId="{CF52463C-EE37-4343-92A9-0D4C201A761D}">
      <dgm:prSet phldrT="[Text]"/>
      <dgm:spPr>
        <a:xfrm>
          <a:off x="2189956" y="1578268"/>
          <a:ext cx="1561703" cy="22621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ysClr val="window" lastClr="FFFFFF"/>
              </a:solidFill>
              <a:latin typeface="Calibri" panose="020F0502020204030204"/>
              <a:ea typeface="+mn-ea"/>
              <a:cs typeface="+mn-cs"/>
            </a:rPr>
            <a:t>You will receive a link to book your first coaching session</a:t>
          </a:r>
        </a:p>
      </dgm:t>
    </dgm:pt>
    <dgm:pt modelId="{CCBFD432-5C37-4B5A-9E17-38988E95534D}" type="parTrans" cxnId="{621966DB-6C42-42E7-B86F-06A081A241EE}">
      <dgm:prSet/>
      <dgm:spPr/>
      <dgm:t>
        <a:bodyPr/>
        <a:lstStyle/>
        <a:p>
          <a:endParaRPr lang="en-GB"/>
        </a:p>
      </dgm:t>
    </dgm:pt>
    <dgm:pt modelId="{A9520735-4054-4AC0-A986-8D186EA8FFBF}" type="sibTrans" cxnId="{621966DB-6C42-42E7-B86F-06A081A241EE}">
      <dgm:prSet/>
      <dgm:spPr>
        <a:xfrm>
          <a:off x="3907829" y="2515682"/>
          <a:ext cx="331081" cy="387302"/>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pPr>
            <a:buNone/>
          </a:pPr>
          <a:endParaRPr lang="en-GB">
            <a:solidFill>
              <a:sysClr val="window" lastClr="FFFFFF"/>
            </a:solidFill>
            <a:latin typeface="Calibri" panose="020F0502020204030204"/>
            <a:ea typeface="+mn-ea"/>
            <a:cs typeface="+mn-cs"/>
          </a:endParaRPr>
        </a:p>
      </dgm:t>
    </dgm:pt>
    <dgm:pt modelId="{BE0A5B34-7443-47E9-975F-FB37A47B469E}">
      <dgm:prSet phldrT="[Text]"/>
      <dgm:spPr>
        <a:xfrm>
          <a:off x="4376340" y="1578268"/>
          <a:ext cx="1561703" cy="22621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ysClr val="window" lastClr="FFFFFF"/>
              </a:solidFill>
              <a:latin typeface="Calibri" panose="020F0502020204030204"/>
              <a:ea typeface="+mn-ea"/>
              <a:cs typeface="+mn-cs"/>
            </a:rPr>
            <a:t>Book your first coaching session</a:t>
          </a:r>
        </a:p>
      </dgm:t>
    </dgm:pt>
    <dgm:pt modelId="{1FB4B2AC-70CA-4149-9461-12ECAA5C4868}" type="parTrans" cxnId="{B40D8DF1-A3AB-49A3-93B1-F3F8E72A71F1}">
      <dgm:prSet/>
      <dgm:spPr/>
      <dgm:t>
        <a:bodyPr/>
        <a:lstStyle/>
        <a:p>
          <a:endParaRPr lang="en-GB"/>
        </a:p>
      </dgm:t>
    </dgm:pt>
    <dgm:pt modelId="{A7CB6429-A9E7-4DD0-8F64-D34B843773C4}" type="sibTrans" cxnId="{B40D8DF1-A3AB-49A3-93B1-F3F8E72A71F1}">
      <dgm:prSet/>
      <dgm:spPr>
        <a:xfrm>
          <a:off x="6094214" y="2515682"/>
          <a:ext cx="331081" cy="387302"/>
        </a:xfrm>
        <a:prstGeom prst="rightArrow">
          <a:avLst>
            <a:gd name="adj1" fmla="val 60000"/>
            <a:gd name="adj2" fmla="val 50000"/>
          </a:avLst>
        </a:prstGeom>
        <a:solidFill>
          <a:srgbClr val="4472C4">
            <a:tint val="60000"/>
            <a:hueOff val="0"/>
            <a:satOff val="0"/>
            <a:lumOff val="0"/>
            <a:alphaOff val="0"/>
          </a:srgbClr>
        </a:solidFill>
        <a:ln>
          <a:noFill/>
        </a:ln>
        <a:effectLst/>
      </dgm:spPr>
      <dgm:t>
        <a:bodyPr/>
        <a:lstStyle/>
        <a:p>
          <a:pPr>
            <a:buNone/>
          </a:pPr>
          <a:endParaRPr lang="en-GB">
            <a:solidFill>
              <a:sysClr val="window" lastClr="FFFFFF"/>
            </a:solidFill>
            <a:latin typeface="Calibri" panose="020F0502020204030204"/>
            <a:ea typeface="+mn-ea"/>
            <a:cs typeface="+mn-cs"/>
          </a:endParaRPr>
        </a:p>
      </dgm:t>
    </dgm:pt>
    <dgm:pt modelId="{DC591DF5-C453-47B1-8D1D-0F11EDE59568}">
      <dgm:prSet phldrT="[Text]"/>
      <dgm:spPr>
        <a:xfrm>
          <a:off x="6562724" y="1578268"/>
          <a:ext cx="1561703" cy="22621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ysClr val="window" lastClr="FFFFFF"/>
              </a:solidFill>
              <a:latin typeface="Calibri" panose="020F0502020204030204"/>
              <a:ea typeface="+mn-ea"/>
              <a:cs typeface="+mn-cs"/>
            </a:rPr>
            <a:t>Following your first session you can agree dates for future sessions with your coach</a:t>
          </a:r>
        </a:p>
      </dgm:t>
    </dgm:pt>
    <dgm:pt modelId="{6840E9B7-12D3-494E-8483-77B5FCEA5B6D}" type="parTrans" cxnId="{AC015630-493F-4599-B129-66F7F4A852CD}">
      <dgm:prSet/>
      <dgm:spPr/>
      <dgm:t>
        <a:bodyPr/>
        <a:lstStyle/>
        <a:p>
          <a:endParaRPr lang="en-GB"/>
        </a:p>
      </dgm:t>
    </dgm:pt>
    <dgm:pt modelId="{FD22D977-E35D-41B8-ADFC-3EA7273EE10C}" type="sibTrans" cxnId="{AC015630-493F-4599-B129-66F7F4A852CD}">
      <dgm:prSet/>
      <dgm:spPr/>
      <dgm:t>
        <a:bodyPr/>
        <a:lstStyle/>
        <a:p>
          <a:endParaRPr lang="en-GB"/>
        </a:p>
      </dgm:t>
    </dgm:pt>
    <dgm:pt modelId="{92AACE42-860F-4161-A71C-A919E570FFE6}" type="pres">
      <dgm:prSet presAssocID="{4384F728-94A2-487B-8F2E-2F639923E770}" presName="Name0" presStyleCnt="0">
        <dgm:presLayoutVars>
          <dgm:dir/>
          <dgm:resizeHandles val="exact"/>
        </dgm:presLayoutVars>
      </dgm:prSet>
      <dgm:spPr/>
    </dgm:pt>
    <dgm:pt modelId="{DA59975B-B2A7-4B3B-A5C4-0F59A5CDB032}" type="pres">
      <dgm:prSet presAssocID="{80CB60CF-B571-485A-B7D9-13242DC005DB}" presName="node" presStyleLbl="node1" presStyleIdx="0" presStyleCnt="4">
        <dgm:presLayoutVars>
          <dgm:bulletEnabled val="1"/>
        </dgm:presLayoutVars>
      </dgm:prSet>
      <dgm:spPr/>
    </dgm:pt>
    <dgm:pt modelId="{AD2608A2-5449-4379-A7BF-2079C07106C3}" type="pres">
      <dgm:prSet presAssocID="{7C0F4D3F-7A9C-4603-B9AA-744D648A8243}" presName="sibTrans" presStyleLbl="sibTrans2D1" presStyleIdx="0" presStyleCnt="3"/>
      <dgm:spPr/>
    </dgm:pt>
    <dgm:pt modelId="{803E6A99-4AE3-44E4-B7FE-35B828019746}" type="pres">
      <dgm:prSet presAssocID="{7C0F4D3F-7A9C-4603-B9AA-744D648A8243}" presName="connectorText" presStyleLbl="sibTrans2D1" presStyleIdx="0" presStyleCnt="3"/>
      <dgm:spPr/>
    </dgm:pt>
    <dgm:pt modelId="{0F7969FC-55D2-4283-94D3-7B91BC802D18}" type="pres">
      <dgm:prSet presAssocID="{CF52463C-EE37-4343-92A9-0D4C201A761D}" presName="node" presStyleLbl="node1" presStyleIdx="1" presStyleCnt="4">
        <dgm:presLayoutVars>
          <dgm:bulletEnabled val="1"/>
        </dgm:presLayoutVars>
      </dgm:prSet>
      <dgm:spPr/>
    </dgm:pt>
    <dgm:pt modelId="{CDA257FF-969E-4FDF-8DB4-12934A65B8B7}" type="pres">
      <dgm:prSet presAssocID="{A9520735-4054-4AC0-A986-8D186EA8FFBF}" presName="sibTrans" presStyleLbl="sibTrans2D1" presStyleIdx="1" presStyleCnt="3"/>
      <dgm:spPr/>
    </dgm:pt>
    <dgm:pt modelId="{87DDC00F-0ED8-4272-86FE-191B5B0FFCFD}" type="pres">
      <dgm:prSet presAssocID="{A9520735-4054-4AC0-A986-8D186EA8FFBF}" presName="connectorText" presStyleLbl="sibTrans2D1" presStyleIdx="1" presStyleCnt="3"/>
      <dgm:spPr/>
    </dgm:pt>
    <dgm:pt modelId="{2BEDBEBC-26E4-400D-ADD7-9DADBAF350C6}" type="pres">
      <dgm:prSet presAssocID="{BE0A5B34-7443-47E9-975F-FB37A47B469E}" presName="node" presStyleLbl="node1" presStyleIdx="2" presStyleCnt="4">
        <dgm:presLayoutVars>
          <dgm:bulletEnabled val="1"/>
        </dgm:presLayoutVars>
      </dgm:prSet>
      <dgm:spPr/>
    </dgm:pt>
    <dgm:pt modelId="{8E19ABE5-7D39-413E-A5F5-D4B6FAB03766}" type="pres">
      <dgm:prSet presAssocID="{A7CB6429-A9E7-4DD0-8F64-D34B843773C4}" presName="sibTrans" presStyleLbl="sibTrans2D1" presStyleIdx="2" presStyleCnt="3"/>
      <dgm:spPr/>
    </dgm:pt>
    <dgm:pt modelId="{92C8C61A-FAFD-44C4-9A4E-EEC8879F06A1}" type="pres">
      <dgm:prSet presAssocID="{A7CB6429-A9E7-4DD0-8F64-D34B843773C4}" presName="connectorText" presStyleLbl="sibTrans2D1" presStyleIdx="2" presStyleCnt="3"/>
      <dgm:spPr/>
    </dgm:pt>
    <dgm:pt modelId="{98B64DFD-3850-470A-BF24-F82C2AA45887}" type="pres">
      <dgm:prSet presAssocID="{DC591DF5-C453-47B1-8D1D-0F11EDE59568}" presName="node" presStyleLbl="node1" presStyleIdx="3" presStyleCnt="4">
        <dgm:presLayoutVars>
          <dgm:bulletEnabled val="1"/>
        </dgm:presLayoutVars>
      </dgm:prSet>
      <dgm:spPr/>
    </dgm:pt>
  </dgm:ptLst>
  <dgm:cxnLst>
    <dgm:cxn modelId="{AC015630-493F-4599-B129-66F7F4A852CD}" srcId="{4384F728-94A2-487B-8F2E-2F639923E770}" destId="{DC591DF5-C453-47B1-8D1D-0F11EDE59568}" srcOrd="3" destOrd="0" parTransId="{6840E9B7-12D3-494E-8483-77B5FCEA5B6D}" sibTransId="{FD22D977-E35D-41B8-ADFC-3EA7273EE10C}"/>
    <dgm:cxn modelId="{3FCAA75F-78E7-4D80-8E47-816C6F6C4A6C}" type="presOf" srcId="{CF52463C-EE37-4343-92A9-0D4C201A761D}" destId="{0F7969FC-55D2-4283-94D3-7B91BC802D18}" srcOrd="0" destOrd="0" presId="urn:microsoft.com/office/officeart/2005/8/layout/process1"/>
    <dgm:cxn modelId="{CCA4266A-1C78-46D6-BE8C-DC712B21406D}" type="presOf" srcId="{7C0F4D3F-7A9C-4603-B9AA-744D648A8243}" destId="{803E6A99-4AE3-44E4-B7FE-35B828019746}" srcOrd="1" destOrd="0" presId="urn:microsoft.com/office/officeart/2005/8/layout/process1"/>
    <dgm:cxn modelId="{9D64FF56-C050-4558-9AE0-D02FCCEEFBEB}" type="presOf" srcId="{BE0A5B34-7443-47E9-975F-FB37A47B469E}" destId="{2BEDBEBC-26E4-400D-ADD7-9DADBAF350C6}" srcOrd="0" destOrd="0" presId="urn:microsoft.com/office/officeart/2005/8/layout/process1"/>
    <dgm:cxn modelId="{7148055A-C96A-405F-9E25-CB98744FD426}" type="presOf" srcId="{A9520735-4054-4AC0-A986-8D186EA8FFBF}" destId="{CDA257FF-969E-4FDF-8DB4-12934A65B8B7}" srcOrd="0" destOrd="0" presId="urn:microsoft.com/office/officeart/2005/8/layout/process1"/>
    <dgm:cxn modelId="{45B3AA7D-DA97-45D2-A0A7-3300A763ABCD}" type="presOf" srcId="{80CB60CF-B571-485A-B7D9-13242DC005DB}" destId="{DA59975B-B2A7-4B3B-A5C4-0F59A5CDB032}" srcOrd="0" destOrd="0" presId="urn:microsoft.com/office/officeart/2005/8/layout/process1"/>
    <dgm:cxn modelId="{1FC88280-F724-40E0-97D7-3F7440F2ADF1}" type="presOf" srcId="{7C0F4D3F-7A9C-4603-B9AA-744D648A8243}" destId="{AD2608A2-5449-4379-A7BF-2079C07106C3}" srcOrd="0" destOrd="0" presId="urn:microsoft.com/office/officeart/2005/8/layout/process1"/>
    <dgm:cxn modelId="{2674FC9D-CEFB-4C97-A36C-8D952EE919DA}" type="presOf" srcId="{A7CB6429-A9E7-4DD0-8F64-D34B843773C4}" destId="{8E19ABE5-7D39-413E-A5F5-D4B6FAB03766}" srcOrd="0" destOrd="0" presId="urn:microsoft.com/office/officeart/2005/8/layout/process1"/>
    <dgm:cxn modelId="{E6F3E5AD-295B-4264-BA4E-5E43EFEDA6A3}" type="presOf" srcId="{4384F728-94A2-487B-8F2E-2F639923E770}" destId="{92AACE42-860F-4161-A71C-A919E570FFE6}" srcOrd="0" destOrd="0" presId="urn:microsoft.com/office/officeart/2005/8/layout/process1"/>
    <dgm:cxn modelId="{29C5D6BA-3768-4202-8432-EE396B1BB30E}" type="presOf" srcId="{A9520735-4054-4AC0-A986-8D186EA8FFBF}" destId="{87DDC00F-0ED8-4272-86FE-191B5B0FFCFD}" srcOrd="1" destOrd="0" presId="urn:microsoft.com/office/officeart/2005/8/layout/process1"/>
    <dgm:cxn modelId="{833F61CB-EDA2-41E7-89D5-9303CAB11542}" type="presOf" srcId="{DC591DF5-C453-47B1-8D1D-0F11EDE59568}" destId="{98B64DFD-3850-470A-BF24-F82C2AA45887}" srcOrd="0" destOrd="0" presId="urn:microsoft.com/office/officeart/2005/8/layout/process1"/>
    <dgm:cxn modelId="{586E78D9-C5AF-4661-A517-365FCE997FBE}" srcId="{4384F728-94A2-487B-8F2E-2F639923E770}" destId="{80CB60CF-B571-485A-B7D9-13242DC005DB}" srcOrd="0" destOrd="0" parTransId="{4523D0F8-AB98-45D8-AD06-2BAC62254D4F}" sibTransId="{7C0F4D3F-7A9C-4603-B9AA-744D648A8243}"/>
    <dgm:cxn modelId="{621966DB-6C42-42E7-B86F-06A081A241EE}" srcId="{4384F728-94A2-487B-8F2E-2F639923E770}" destId="{CF52463C-EE37-4343-92A9-0D4C201A761D}" srcOrd="1" destOrd="0" parTransId="{CCBFD432-5C37-4B5A-9E17-38988E95534D}" sibTransId="{A9520735-4054-4AC0-A986-8D186EA8FFBF}"/>
    <dgm:cxn modelId="{3386B4E3-4D06-4B81-8BF8-1B12FA602DB0}" type="presOf" srcId="{A7CB6429-A9E7-4DD0-8F64-D34B843773C4}" destId="{92C8C61A-FAFD-44C4-9A4E-EEC8879F06A1}" srcOrd="1" destOrd="0" presId="urn:microsoft.com/office/officeart/2005/8/layout/process1"/>
    <dgm:cxn modelId="{B40D8DF1-A3AB-49A3-93B1-F3F8E72A71F1}" srcId="{4384F728-94A2-487B-8F2E-2F639923E770}" destId="{BE0A5B34-7443-47E9-975F-FB37A47B469E}" srcOrd="2" destOrd="0" parTransId="{1FB4B2AC-70CA-4149-9461-12ECAA5C4868}" sibTransId="{A7CB6429-A9E7-4DD0-8F64-D34B843773C4}"/>
    <dgm:cxn modelId="{E479BE15-7644-4CAF-94D6-1808BE8774A8}" type="presParOf" srcId="{92AACE42-860F-4161-A71C-A919E570FFE6}" destId="{DA59975B-B2A7-4B3B-A5C4-0F59A5CDB032}" srcOrd="0" destOrd="0" presId="urn:microsoft.com/office/officeart/2005/8/layout/process1"/>
    <dgm:cxn modelId="{FBBCFCFC-09AA-41DF-A642-5321591E56FB}" type="presParOf" srcId="{92AACE42-860F-4161-A71C-A919E570FFE6}" destId="{AD2608A2-5449-4379-A7BF-2079C07106C3}" srcOrd="1" destOrd="0" presId="urn:microsoft.com/office/officeart/2005/8/layout/process1"/>
    <dgm:cxn modelId="{E6B0349A-12DC-4C80-9CC2-28D450AE7F13}" type="presParOf" srcId="{AD2608A2-5449-4379-A7BF-2079C07106C3}" destId="{803E6A99-4AE3-44E4-B7FE-35B828019746}" srcOrd="0" destOrd="0" presId="urn:microsoft.com/office/officeart/2005/8/layout/process1"/>
    <dgm:cxn modelId="{E94CBFE4-A7EF-4039-A42E-2D62F4A2CB2F}" type="presParOf" srcId="{92AACE42-860F-4161-A71C-A919E570FFE6}" destId="{0F7969FC-55D2-4283-94D3-7B91BC802D18}" srcOrd="2" destOrd="0" presId="urn:microsoft.com/office/officeart/2005/8/layout/process1"/>
    <dgm:cxn modelId="{67B00BC9-74E8-4401-B55A-6CA1DDE43904}" type="presParOf" srcId="{92AACE42-860F-4161-A71C-A919E570FFE6}" destId="{CDA257FF-969E-4FDF-8DB4-12934A65B8B7}" srcOrd="3" destOrd="0" presId="urn:microsoft.com/office/officeart/2005/8/layout/process1"/>
    <dgm:cxn modelId="{18826364-DC03-4B95-9D06-B5011AFBDC08}" type="presParOf" srcId="{CDA257FF-969E-4FDF-8DB4-12934A65B8B7}" destId="{87DDC00F-0ED8-4272-86FE-191B5B0FFCFD}" srcOrd="0" destOrd="0" presId="urn:microsoft.com/office/officeart/2005/8/layout/process1"/>
    <dgm:cxn modelId="{305EAEE8-82A1-4B5B-9F1E-F16AF04CFF8F}" type="presParOf" srcId="{92AACE42-860F-4161-A71C-A919E570FFE6}" destId="{2BEDBEBC-26E4-400D-ADD7-9DADBAF350C6}" srcOrd="4" destOrd="0" presId="urn:microsoft.com/office/officeart/2005/8/layout/process1"/>
    <dgm:cxn modelId="{B71AB303-119D-492B-B421-52AE02F91456}" type="presParOf" srcId="{92AACE42-860F-4161-A71C-A919E570FFE6}" destId="{8E19ABE5-7D39-413E-A5F5-D4B6FAB03766}" srcOrd="5" destOrd="0" presId="urn:microsoft.com/office/officeart/2005/8/layout/process1"/>
    <dgm:cxn modelId="{4A6803D6-43AD-402C-A237-B45E582EC612}" type="presParOf" srcId="{8E19ABE5-7D39-413E-A5F5-D4B6FAB03766}" destId="{92C8C61A-FAFD-44C4-9A4E-EEC8879F06A1}" srcOrd="0" destOrd="0" presId="urn:microsoft.com/office/officeart/2005/8/layout/process1"/>
    <dgm:cxn modelId="{1F6AB644-07E8-4097-8C23-43C5DBFD2DE8}" type="presParOf" srcId="{92AACE42-860F-4161-A71C-A919E570FFE6}" destId="{98B64DFD-3850-470A-BF24-F82C2AA45887}"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9975B-B2A7-4B3B-A5C4-0F59A5CDB032}">
      <dsp:nvSpPr>
        <dsp:cNvPr id="0" name=""/>
        <dsp:cNvSpPr/>
      </dsp:nvSpPr>
      <dsp:spPr>
        <a:xfrm>
          <a:off x="3571" y="1577174"/>
          <a:ext cx="1561703" cy="226431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ysClr val="window" lastClr="FFFFFF"/>
              </a:solidFill>
              <a:latin typeface="Calibri" panose="020F0502020204030204"/>
              <a:ea typeface="+mn-ea"/>
              <a:cs typeface="+mn-cs"/>
            </a:rPr>
            <a:t>Send your expression of Interest to the retention team</a:t>
          </a:r>
        </a:p>
      </dsp:txBody>
      <dsp:txXfrm>
        <a:off x="49312" y="1622915"/>
        <a:ext cx="1470221" cy="2172835"/>
      </dsp:txXfrm>
    </dsp:sp>
    <dsp:sp modelId="{AD2608A2-5449-4379-A7BF-2079C07106C3}">
      <dsp:nvSpPr>
        <dsp:cNvPr id="0" name=""/>
        <dsp:cNvSpPr/>
      </dsp:nvSpPr>
      <dsp:spPr>
        <a:xfrm>
          <a:off x="1721445" y="2515682"/>
          <a:ext cx="331081" cy="387302"/>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solidFill>
              <a:sysClr val="window" lastClr="FFFFFF"/>
            </a:solidFill>
            <a:latin typeface="Calibri" panose="020F0502020204030204"/>
            <a:ea typeface="+mn-ea"/>
            <a:cs typeface="+mn-cs"/>
          </a:endParaRPr>
        </a:p>
      </dsp:txBody>
      <dsp:txXfrm>
        <a:off x="1721445" y="2593142"/>
        <a:ext cx="231757" cy="232382"/>
      </dsp:txXfrm>
    </dsp:sp>
    <dsp:sp modelId="{0F7969FC-55D2-4283-94D3-7B91BC802D18}">
      <dsp:nvSpPr>
        <dsp:cNvPr id="0" name=""/>
        <dsp:cNvSpPr/>
      </dsp:nvSpPr>
      <dsp:spPr>
        <a:xfrm>
          <a:off x="2189956" y="1577174"/>
          <a:ext cx="1561703" cy="226431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ysClr val="window" lastClr="FFFFFF"/>
              </a:solidFill>
              <a:latin typeface="Calibri" panose="020F0502020204030204"/>
              <a:ea typeface="+mn-ea"/>
              <a:cs typeface="+mn-cs"/>
            </a:rPr>
            <a:t>You will receive a link to book your first coaching session</a:t>
          </a:r>
        </a:p>
      </dsp:txBody>
      <dsp:txXfrm>
        <a:off x="2235697" y="1622915"/>
        <a:ext cx="1470221" cy="2172835"/>
      </dsp:txXfrm>
    </dsp:sp>
    <dsp:sp modelId="{CDA257FF-969E-4FDF-8DB4-12934A65B8B7}">
      <dsp:nvSpPr>
        <dsp:cNvPr id="0" name=""/>
        <dsp:cNvSpPr/>
      </dsp:nvSpPr>
      <dsp:spPr>
        <a:xfrm>
          <a:off x="3907829" y="2515682"/>
          <a:ext cx="331081" cy="387302"/>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solidFill>
              <a:sysClr val="window" lastClr="FFFFFF"/>
            </a:solidFill>
            <a:latin typeface="Calibri" panose="020F0502020204030204"/>
            <a:ea typeface="+mn-ea"/>
            <a:cs typeface="+mn-cs"/>
          </a:endParaRPr>
        </a:p>
      </dsp:txBody>
      <dsp:txXfrm>
        <a:off x="3907829" y="2593142"/>
        <a:ext cx="231757" cy="232382"/>
      </dsp:txXfrm>
    </dsp:sp>
    <dsp:sp modelId="{2BEDBEBC-26E4-400D-ADD7-9DADBAF350C6}">
      <dsp:nvSpPr>
        <dsp:cNvPr id="0" name=""/>
        <dsp:cNvSpPr/>
      </dsp:nvSpPr>
      <dsp:spPr>
        <a:xfrm>
          <a:off x="4376340" y="1577174"/>
          <a:ext cx="1561703" cy="226431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ysClr val="window" lastClr="FFFFFF"/>
              </a:solidFill>
              <a:latin typeface="Calibri" panose="020F0502020204030204"/>
              <a:ea typeface="+mn-ea"/>
              <a:cs typeface="+mn-cs"/>
            </a:rPr>
            <a:t>Book your first coaching session</a:t>
          </a:r>
        </a:p>
      </dsp:txBody>
      <dsp:txXfrm>
        <a:off x="4422081" y="1622915"/>
        <a:ext cx="1470221" cy="2172835"/>
      </dsp:txXfrm>
    </dsp:sp>
    <dsp:sp modelId="{8E19ABE5-7D39-413E-A5F5-D4B6FAB03766}">
      <dsp:nvSpPr>
        <dsp:cNvPr id="0" name=""/>
        <dsp:cNvSpPr/>
      </dsp:nvSpPr>
      <dsp:spPr>
        <a:xfrm>
          <a:off x="6094214" y="2515682"/>
          <a:ext cx="331081" cy="387302"/>
        </a:xfrm>
        <a:prstGeom prst="rightArrow">
          <a:avLst>
            <a:gd name="adj1" fmla="val 60000"/>
            <a:gd name="adj2" fmla="val 50000"/>
          </a:avLst>
        </a:prstGeom>
        <a:solidFill>
          <a:srgbClr val="4472C4">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solidFill>
              <a:sysClr val="window" lastClr="FFFFFF"/>
            </a:solidFill>
            <a:latin typeface="Calibri" panose="020F0502020204030204"/>
            <a:ea typeface="+mn-ea"/>
            <a:cs typeface="+mn-cs"/>
          </a:endParaRPr>
        </a:p>
      </dsp:txBody>
      <dsp:txXfrm>
        <a:off x="6094214" y="2593142"/>
        <a:ext cx="231757" cy="232382"/>
      </dsp:txXfrm>
    </dsp:sp>
    <dsp:sp modelId="{98B64DFD-3850-470A-BF24-F82C2AA45887}">
      <dsp:nvSpPr>
        <dsp:cNvPr id="0" name=""/>
        <dsp:cNvSpPr/>
      </dsp:nvSpPr>
      <dsp:spPr>
        <a:xfrm>
          <a:off x="6562724" y="1577174"/>
          <a:ext cx="1561703" cy="226431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ysClr val="window" lastClr="FFFFFF"/>
              </a:solidFill>
              <a:latin typeface="Calibri" panose="020F0502020204030204"/>
              <a:ea typeface="+mn-ea"/>
              <a:cs typeface="+mn-cs"/>
            </a:rPr>
            <a:t>Following your first session you can agree dates for future sessions with your coach</a:t>
          </a:r>
        </a:p>
      </dsp:txBody>
      <dsp:txXfrm>
        <a:off x="6608465" y="1622915"/>
        <a:ext cx="1470221" cy="217283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8" name="Shape 518"/>
          <p:cNvSpPr>
            <a:spLocks noGrp="1" noRot="1" noChangeAspect="1"/>
          </p:cNvSpPr>
          <p:nvPr>
            <p:ph type="sldImg"/>
          </p:nvPr>
        </p:nvSpPr>
        <p:spPr>
          <a:xfrm>
            <a:off x="1143000" y="685800"/>
            <a:ext cx="4572000" cy="3429000"/>
          </a:xfrm>
          <a:prstGeom prst="rect">
            <a:avLst/>
          </a:prstGeom>
        </p:spPr>
        <p:txBody>
          <a:bodyPr/>
          <a:lstStyle/>
          <a:p>
            <a:endParaRPr/>
          </a:p>
        </p:txBody>
      </p:sp>
      <p:sp>
        <p:nvSpPr>
          <p:cNvPr id="519" name="Shape 519"/>
          <p:cNvSpPr>
            <a:spLocks noGrp="1"/>
          </p:cNvSpPr>
          <p:nvPr>
            <p:ph type="body" sz="quarter" idx="1"/>
          </p:nvPr>
        </p:nvSpPr>
        <p:spPr>
          <a:xfrm>
            <a:off x="914400" y="4343400"/>
            <a:ext cx="5029200" cy="4114800"/>
          </a:xfrm>
          <a:prstGeom prst="rect">
            <a:avLst/>
          </a:prstGeom>
        </p:spPr>
        <p:txBody>
          <a:bodyPr/>
          <a:lstStyle/>
          <a:p>
            <a:endParaRPr/>
          </a:p>
        </p:txBody>
      </p:sp>
    </p:spTree>
  </p:cSld>
  <p:clrMap bg1="dk1" tx1="lt1" bg2="dk2" tx2="lt2" accent1="accent1" accent2="accent2" accent3="accent3" accent4="accent4" accent5="accent5" accent6="accent6" hlink="hlink" folHlink="folHlink"/>
  <p:notesStyle>
    <a:lvl1pPr defTabSz="457200" latinLnBrk="0">
      <a:defRPr sz="1200">
        <a:solidFill>
          <a:srgbClr val="003087"/>
        </a:solidFill>
        <a:latin typeface="+mj-lt"/>
        <a:ea typeface="+mj-ea"/>
        <a:cs typeface="+mj-cs"/>
        <a:sym typeface="Arial"/>
      </a:defRPr>
    </a:lvl1pPr>
    <a:lvl2pPr indent="228600" defTabSz="457200" latinLnBrk="0">
      <a:defRPr sz="1200">
        <a:solidFill>
          <a:srgbClr val="003087"/>
        </a:solidFill>
        <a:latin typeface="+mj-lt"/>
        <a:ea typeface="+mj-ea"/>
        <a:cs typeface="+mj-cs"/>
        <a:sym typeface="Arial"/>
      </a:defRPr>
    </a:lvl2pPr>
    <a:lvl3pPr indent="457200" defTabSz="457200" latinLnBrk="0">
      <a:defRPr sz="1200">
        <a:solidFill>
          <a:srgbClr val="003087"/>
        </a:solidFill>
        <a:latin typeface="+mj-lt"/>
        <a:ea typeface="+mj-ea"/>
        <a:cs typeface="+mj-cs"/>
        <a:sym typeface="Arial"/>
      </a:defRPr>
    </a:lvl3pPr>
    <a:lvl4pPr indent="685800" defTabSz="457200" latinLnBrk="0">
      <a:defRPr sz="1200">
        <a:solidFill>
          <a:srgbClr val="003087"/>
        </a:solidFill>
        <a:latin typeface="+mj-lt"/>
        <a:ea typeface="+mj-ea"/>
        <a:cs typeface="+mj-cs"/>
        <a:sym typeface="Arial"/>
      </a:defRPr>
    </a:lvl4pPr>
    <a:lvl5pPr indent="914400" defTabSz="457200" latinLnBrk="0">
      <a:defRPr sz="1200">
        <a:solidFill>
          <a:srgbClr val="003087"/>
        </a:solidFill>
        <a:latin typeface="+mj-lt"/>
        <a:ea typeface="+mj-ea"/>
        <a:cs typeface="+mj-cs"/>
        <a:sym typeface="Arial"/>
      </a:defRPr>
    </a:lvl5pPr>
    <a:lvl6pPr indent="1143000" defTabSz="457200" latinLnBrk="0">
      <a:defRPr sz="1200">
        <a:solidFill>
          <a:srgbClr val="003087"/>
        </a:solidFill>
        <a:latin typeface="+mj-lt"/>
        <a:ea typeface="+mj-ea"/>
        <a:cs typeface="+mj-cs"/>
        <a:sym typeface="Arial"/>
      </a:defRPr>
    </a:lvl6pPr>
    <a:lvl7pPr indent="1371600" defTabSz="457200" latinLnBrk="0">
      <a:defRPr sz="1200">
        <a:solidFill>
          <a:srgbClr val="003087"/>
        </a:solidFill>
        <a:latin typeface="+mj-lt"/>
        <a:ea typeface="+mj-ea"/>
        <a:cs typeface="+mj-cs"/>
        <a:sym typeface="Arial"/>
      </a:defRPr>
    </a:lvl7pPr>
    <a:lvl8pPr indent="1600200" defTabSz="457200" latinLnBrk="0">
      <a:defRPr sz="1200">
        <a:solidFill>
          <a:srgbClr val="003087"/>
        </a:solidFill>
        <a:latin typeface="+mj-lt"/>
        <a:ea typeface="+mj-ea"/>
        <a:cs typeface="+mj-cs"/>
        <a:sym typeface="Arial"/>
      </a:defRPr>
    </a:lvl8pPr>
    <a:lvl9pPr indent="1828800" defTabSz="457200" latinLnBrk="0">
      <a:defRPr sz="1200">
        <a:solidFill>
          <a:srgbClr val="003087"/>
        </a:solidFill>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ver-Slide-Icon-Set">
    <p:spTree>
      <p:nvGrpSpPr>
        <p:cNvPr id="1" name=""/>
        <p:cNvGrpSpPr/>
        <p:nvPr/>
      </p:nvGrpSpPr>
      <p:grpSpPr>
        <a:xfrm>
          <a:off x="0" y="0"/>
          <a:ext cx="0" cy="0"/>
          <a:chOff x="0" y="0"/>
          <a:chExt cx="0" cy="0"/>
        </a:xfrm>
      </p:grpSpPr>
      <p:pic>
        <p:nvPicPr>
          <p:cNvPr id="11" name="Picture 6" descr="Picture 6"/>
          <p:cNvPicPr>
            <a:picLocks noChangeAspect="1"/>
          </p:cNvPicPr>
          <p:nvPr/>
        </p:nvPicPr>
        <p:blipFill>
          <a:blip r:embed="rId2"/>
          <a:srcRect l="26907" t="36756" b="8605"/>
          <a:stretch>
            <a:fillRect/>
          </a:stretch>
        </p:blipFill>
        <p:spPr>
          <a:xfrm>
            <a:off x="-1" y="-2"/>
            <a:ext cx="8364775" cy="6858002"/>
          </a:xfrm>
          <a:prstGeom prst="rect">
            <a:avLst/>
          </a:prstGeom>
          <a:ln w="12700">
            <a:miter lim="400000"/>
          </a:ln>
        </p:spPr>
      </p:pic>
      <p:pic>
        <p:nvPicPr>
          <p:cNvPr id="12" name="Picture 7" descr="Picture 7"/>
          <p:cNvPicPr>
            <a:picLocks noChangeAspect="1"/>
          </p:cNvPicPr>
          <p:nvPr/>
        </p:nvPicPr>
        <p:blipFill>
          <a:blip r:embed="rId3"/>
          <a:srcRect r="27213" b="32019"/>
          <a:stretch>
            <a:fillRect/>
          </a:stretch>
        </p:blipFill>
        <p:spPr>
          <a:xfrm>
            <a:off x="8397468" y="3389569"/>
            <a:ext cx="3788922" cy="3448297"/>
          </a:xfrm>
          <a:prstGeom prst="rect">
            <a:avLst/>
          </a:prstGeom>
          <a:ln w="12700">
            <a:miter lim="400000"/>
          </a:ln>
        </p:spPr>
      </p:pic>
      <p:pic>
        <p:nvPicPr>
          <p:cNvPr id="13" name="Picture 8" descr="Picture 8"/>
          <p:cNvPicPr>
            <a:picLocks noChangeAspect="1"/>
          </p:cNvPicPr>
          <p:nvPr/>
        </p:nvPicPr>
        <p:blipFill>
          <a:blip r:embed="rId4"/>
          <a:stretch>
            <a:fillRect/>
          </a:stretch>
        </p:blipFill>
        <p:spPr>
          <a:xfrm>
            <a:off x="0" y="2956881"/>
            <a:ext cx="12425744" cy="3543249"/>
          </a:xfrm>
          <a:prstGeom prst="rect">
            <a:avLst/>
          </a:prstGeom>
          <a:ln w="12700">
            <a:miter lim="400000"/>
          </a:ln>
        </p:spPr>
      </p:pic>
      <p:sp>
        <p:nvSpPr>
          <p:cNvPr id="14" name="Body Level One…"/>
          <p:cNvSpPr txBox="1">
            <a:spLocks noGrp="1"/>
          </p:cNvSpPr>
          <p:nvPr>
            <p:ph type="body" sz="quarter" idx="1" hasCustomPrompt="1"/>
          </p:nvPr>
        </p:nvSpPr>
        <p:spPr>
          <a:xfrm>
            <a:off x="733425" y="1120426"/>
            <a:ext cx="5624513" cy="751787"/>
          </a:xfrm>
          <a:prstGeom prst="rect">
            <a:avLst/>
          </a:prstGeom>
        </p:spPr>
        <p:txBody>
          <a:bodyPr anchor="ctr">
            <a:normAutofit/>
          </a:bodyPr>
          <a:lstStyle>
            <a:lvl1pPr marL="0" indent="0">
              <a:buSzTx/>
              <a:buFontTx/>
              <a:buNone/>
              <a:defRPr sz="7200" b="1">
                <a:solidFill>
                  <a:srgbClr val="0071CE"/>
                </a:solidFill>
              </a:defRPr>
            </a:lvl1pPr>
            <a:lvl2pPr marL="1143000" indent="-685800">
              <a:buFontTx/>
              <a:defRPr sz="7200" b="1">
                <a:solidFill>
                  <a:srgbClr val="0071CE"/>
                </a:solidFill>
              </a:defRPr>
            </a:lvl2pPr>
            <a:lvl3pPr marL="1737359" indent="-822959">
              <a:buFontTx/>
              <a:defRPr sz="7200" b="1">
                <a:solidFill>
                  <a:srgbClr val="0071CE"/>
                </a:solidFill>
              </a:defRPr>
            </a:lvl3pPr>
            <a:lvl4pPr marL="2286000" indent="-914400">
              <a:buFontTx/>
              <a:defRPr sz="7200" b="1">
                <a:solidFill>
                  <a:srgbClr val="0071CE"/>
                </a:solidFill>
              </a:defRPr>
            </a:lvl4pPr>
            <a:lvl5pPr marL="2743200" indent="-914400">
              <a:buFontTx/>
              <a:defRPr sz="7200" b="1">
                <a:solidFill>
                  <a:srgbClr val="0071CE"/>
                </a:solidFill>
              </a:defRPr>
            </a:lvl5pPr>
          </a:lstStyle>
          <a:p>
            <a:r>
              <a:t>Cover slide</a:t>
            </a:r>
          </a:p>
          <a:p>
            <a:pPr lvl="1"/>
            <a:endParaRPr/>
          </a:p>
          <a:p>
            <a:pPr lvl="2"/>
            <a:endParaRPr/>
          </a:p>
          <a:p>
            <a:pPr lvl="3"/>
            <a:endParaRPr/>
          </a:p>
          <a:p>
            <a:pPr lvl="4"/>
            <a:endParaRPr/>
          </a:p>
        </p:txBody>
      </p:sp>
      <p:sp>
        <p:nvSpPr>
          <p:cNvPr id="15" name="Text Placeholder 10"/>
          <p:cNvSpPr>
            <a:spLocks noGrp="1"/>
          </p:cNvSpPr>
          <p:nvPr>
            <p:ph type="body" sz="quarter" idx="21" hasCustomPrompt="1"/>
          </p:nvPr>
        </p:nvSpPr>
        <p:spPr>
          <a:xfrm>
            <a:off x="733424" y="1971919"/>
            <a:ext cx="5624515" cy="413698"/>
          </a:xfrm>
          <a:prstGeom prst="rect">
            <a:avLst/>
          </a:prstGeom>
        </p:spPr>
        <p:txBody>
          <a:bodyPr anchor="ctr">
            <a:normAutofit/>
          </a:bodyPr>
          <a:lstStyle>
            <a:lvl1pPr marL="0" indent="0" defTabSz="722376">
              <a:spcBef>
                <a:spcPts val="700"/>
              </a:spcBef>
              <a:buSzTx/>
              <a:buFontTx/>
              <a:buNone/>
              <a:defRPr sz="2370" b="1">
                <a:solidFill>
                  <a:srgbClr val="0071CE"/>
                </a:solidFill>
              </a:defRPr>
            </a:lvl1pPr>
          </a:lstStyle>
          <a:p>
            <a:r>
              <a:t>Sub-heading</a:t>
            </a:r>
          </a:p>
        </p:txBody>
      </p:sp>
      <p:sp>
        <p:nvSpPr>
          <p:cNvPr id="16" name="Text Placeholder 10"/>
          <p:cNvSpPr>
            <a:spLocks noGrp="1"/>
          </p:cNvSpPr>
          <p:nvPr>
            <p:ph type="body" sz="quarter" idx="22" hasCustomPrompt="1"/>
          </p:nvPr>
        </p:nvSpPr>
        <p:spPr>
          <a:xfrm>
            <a:off x="733424" y="2668426"/>
            <a:ext cx="5624515" cy="255141"/>
          </a:xfrm>
          <a:prstGeom prst="rect">
            <a:avLst/>
          </a:prstGeom>
        </p:spPr>
        <p:txBody>
          <a:bodyPr anchor="ctr">
            <a:normAutofit/>
          </a:bodyPr>
          <a:lstStyle>
            <a:lvl1pPr marL="0" indent="0" defTabSz="713231">
              <a:spcBef>
                <a:spcPts val="700"/>
              </a:spcBef>
              <a:buSzTx/>
              <a:buFontTx/>
              <a:buNone/>
              <a:defRPr sz="1170">
                <a:solidFill>
                  <a:srgbClr val="0071CE"/>
                </a:solidFill>
              </a:defRPr>
            </a:lvl1pPr>
          </a:lstStyle>
          <a:p>
            <a:r>
              <a:t>Author &amp; date</a:t>
            </a:r>
          </a:p>
        </p:txBody>
      </p:sp>
      <p:pic>
        <p:nvPicPr>
          <p:cNvPr id="17" name="Picture 12" descr="Picture 12"/>
          <p:cNvPicPr>
            <a:picLocks noChangeAspect="1"/>
          </p:cNvPicPr>
          <p:nvPr/>
        </p:nvPicPr>
        <p:blipFill>
          <a:blip r:embed="rId5"/>
          <a:stretch>
            <a:fillRect/>
          </a:stretch>
        </p:blipFill>
        <p:spPr>
          <a:xfrm>
            <a:off x="10722837" y="371580"/>
            <a:ext cx="965003" cy="387361"/>
          </a:xfrm>
          <a:prstGeom prst="rect">
            <a:avLst/>
          </a:prstGeom>
          <a:ln w="12700">
            <a:miter lim="400000"/>
          </a:ln>
        </p:spPr>
      </p:pic>
      <p:pic>
        <p:nvPicPr>
          <p:cNvPr id="18" name="Picture 14" descr="Picture 14"/>
          <p:cNvPicPr>
            <a:picLocks noChangeAspect="1"/>
          </p:cNvPicPr>
          <p:nvPr/>
        </p:nvPicPr>
        <p:blipFill>
          <a:blip r:embed="rId6"/>
          <a:srcRect t="15255" b="17192"/>
          <a:stretch>
            <a:fillRect/>
          </a:stretch>
        </p:blipFill>
        <p:spPr>
          <a:xfrm>
            <a:off x="10090894" y="5978769"/>
            <a:ext cx="1621681" cy="616815"/>
          </a:xfrm>
          <a:prstGeom prst="rect">
            <a:avLst/>
          </a:prstGeom>
          <a:ln w="12700">
            <a:miter lim="400000"/>
          </a:ln>
        </p:spPr>
      </p:pic>
      <p:sp>
        <p:nvSpPr>
          <p:cNvPr id="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ntent-Slide-Icon-Heart">
    <p:spTree>
      <p:nvGrpSpPr>
        <p:cNvPr id="1" name=""/>
        <p:cNvGrpSpPr/>
        <p:nvPr/>
      </p:nvGrpSpPr>
      <p:grpSpPr>
        <a:xfrm>
          <a:off x="0" y="0"/>
          <a:ext cx="0" cy="0"/>
          <a:chOff x="0" y="0"/>
          <a:chExt cx="0" cy="0"/>
        </a:xfrm>
      </p:grpSpPr>
      <p:pic>
        <p:nvPicPr>
          <p:cNvPr id="308" name="Picture 2" descr="Picture 2"/>
          <p:cNvPicPr>
            <a:picLocks noChangeAspect="1"/>
          </p:cNvPicPr>
          <p:nvPr/>
        </p:nvPicPr>
        <p:blipFill>
          <a:blip r:embed="rId2"/>
          <a:stretch>
            <a:fillRect/>
          </a:stretch>
        </p:blipFill>
        <p:spPr>
          <a:xfrm>
            <a:off x="10722837" y="371580"/>
            <a:ext cx="965003" cy="387361"/>
          </a:xfrm>
          <a:prstGeom prst="rect">
            <a:avLst/>
          </a:prstGeom>
          <a:ln w="12700">
            <a:miter lim="400000"/>
          </a:ln>
        </p:spPr>
      </p:pic>
      <p:sp>
        <p:nvSpPr>
          <p:cNvPr id="309" name="Body Level One…"/>
          <p:cNvSpPr txBox="1">
            <a:spLocks noGrp="1"/>
          </p:cNvSpPr>
          <p:nvPr>
            <p:ph type="body" sz="quarter" idx="1" hasCustomPrompt="1"/>
          </p:nvPr>
        </p:nvSpPr>
        <p:spPr>
          <a:xfrm>
            <a:off x="736600" y="596900"/>
            <a:ext cx="5486400" cy="533400"/>
          </a:xfrm>
          <a:prstGeom prst="rect">
            <a:avLst/>
          </a:prstGeom>
        </p:spPr>
        <p:txBody>
          <a:bodyPr anchor="ctr">
            <a:normAutofit/>
          </a:bodyPr>
          <a:lstStyle>
            <a:lvl1pPr marL="0" indent="0">
              <a:buSzTx/>
              <a:buFontTx/>
              <a:buNone/>
              <a:defRPr sz="3200" b="1">
                <a:solidFill>
                  <a:srgbClr val="0071CE"/>
                </a:solidFill>
              </a:defRPr>
            </a:lvl1pPr>
            <a:lvl2pPr marL="0" indent="457200">
              <a:buSzTx/>
              <a:buFontTx/>
              <a:buNone/>
              <a:defRPr sz="3200" b="1">
                <a:solidFill>
                  <a:srgbClr val="0071CE"/>
                </a:solidFill>
              </a:defRPr>
            </a:lvl2pPr>
            <a:lvl3pPr marL="0" indent="914400">
              <a:buSzTx/>
              <a:buFontTx/>
              <a:buNone/>
              <a:defRPr sz="3200" b="1">
                <a:solidFill>
                  <a:srgbClr val="0071CE"/>
                </a:solidFill>
              </a:defRPr>
            </a:lvl3pPr>
            <a:lvl4pPr marL="0" indent="1371600">
              <a:buSzTx/>
              <a:buFontTx/>
              <a:buNone/>
              <a:defRPr sz="3200" b="1">
                <a:solidFill>
                  <a:srgbClr val="0071CE"/>
                </a:solidFill>
              </a:defRPr>
            </a:lvl4pPr>
            <a:lvl5pPr marL="0" indent="1828800">
              <a:buSzTx/>
              <a:buFontTx/>
              <a:buNone/>
              <a:defRPr sz="3200" b="1">
                <a:solidFill>
                  <a:srgbClr val="0071CE"/>
                </a:solidFill>
              </a:defRPr>
            </a:lvl5pPr>
          </a:lstStyle>
          <a:p>
            <a:r>
              <a:t>Main Heading</a:t>
            </a:r>
          </a:p>
          <a:p>
            <a:pPr lvl="1"/>
            <a:endParaRPr/>
          </a:p>
          <a:p>
            <a:pPr lvl="2"/>
            <a:endParaRPr/>
          </a:p>
          <a:p>
            <a:pPr lvl="3"/>
            <a:endParaRPr/>
          </a:p>
          <a:p>
            <a:pPr lvl="4"/>
            <a:endParaRPr/>
          </a:p>
        </p:txBody>
      </p:sp>
      <p:sp>
        <p:nvSpPr>
          <p:cNvPr id="310" name="Text Placeholder 3"/>
          <p:cNvSpPr>
            <a:spLocks noGrp="1"/>
          </p:cNvSpPr>
          <p:nvPr>
            <p:ph type="body" sz="quarter" idx="21" hasCustomPrompt="1"/>
          </p:nvPr>
        </p:nvSpPr>
        <p:spPr>
          <a:xfrm>
            <a:off x="736600" y="1130300"/>
            <a:ext cx="5486400" cy="342900"/>
          </a:xfrm>
          <a:prstGeom prst="rect">
            <a:avLst/>
          </a:prstGeom>
        </p:spPr>
        <p:txBody>
          <a:bodyPr anchor="ctr">
            <a:normAutofit/>
          </a:bodyPr>
          <a:lstStyle>
            <a:lvl1pPr marL="0" indent="0" defTabSz="777240">
              <a:spcBef>
                <a:spcPts val="800"/>
              </a:spcBef>
              <a:buSzTx/>
              <a:buFontTx/>
              <a:buNone/>
              <a:defRPr sz="1700" b="1">
                <a:solidFill>
                  <a:srgbClr val="0071CE"/>
                </a:solidFill>
              </a:defRPr>
            </a:lvl1pPr>
          </a:lstStyle>
          <a:p>
            <a:r>
              <a:t>Sub-heading</a:t>
            </a:r>
          </a:p>
        </p:txBody>
      </p:sp>
      <p:pic>
        <p:nvPicPr>
          <p:cNvPr id="311" name="Picture 7" descr="Picture 7"/>
          <p:cNvPicPr>
            <a:picLocks noChangeAspect="1"/>
          </p:cNvPicPr>
          <p:nvPr/>
        </p:nvPicPr>
        <p:blipFill>
          <a:blip r:embed="rId3"/>
          <a:srcRect r="16962" b="53827"/>
          <a:stretch>
            <a:fillRect/>
          </a:stretch>
        </p:blipFill>
        <p:spPr>
          <a:xfrm>
            <a:off x="2700866" y="3691466"/>
            <a:ext cx="9491134" cy="3166535"/>
          </a:xfrm>
          <a:prstGeom prst="rect">
            <a:avLst/>
          </a:prstGeom>
          <a:ln w="12700">
            <a:miter lim="400000"/>
          </a:ln>
        </p:spPr>
      </p:pic>
      <p:pic>
        <p:nvPicPr>
          <p:cNvPr id="312" name="Picture 8" descr="Picture 8"/>
          <p:cNvPicPr>
            <a:picLocks noChangeAspect="1"/>
          </p:cNvPicPr>
          <p:nvPr/>
        </p:nvPicPr>
        <p:blipFill>
          <a:blip r:embed="rId4"/>
          <a:srcRect t="15255" b="17192"/>
          <a:stretch>
            <a:fillRect/>
          </a:stretch>
        </p:blipFill>
        <p:spPr>
          <a:xfrm>
            <a:off x="10090894" y="5978769"/>
            <a:ext cx="1621681" cy="616815"/>
          </a:xfrm>
          <a:prstGeom prst="rect">
            <a:avLst/>
          </a:prstGeom>
          <a:ln w="12700">
            <a:miter lim="400000"/>
          </a:ln>
        </p:spPr>
      </p:pic>
      <p:sp>
        <p:nvSpPr>
          <p:cNvPr id="313" name="Text Placeholder 3"/>
          <p:cNvSpPr>
            <a:spLocks noGrp="1"/>
          </p:cNvSpPr>
          <p:nvPr>
            <p:ph type="body" sz="quarter" idx="22" hasCustomPrompt="1"/>
          </p:nvPr>
        </p:nvSpPr>
        <p:spPr>
          <a:xfrm>
            <a:off x="736600" y="2006600"/>
            <a:ext cx="5486400" cy="342900"/>
          </a:xfrm>
          <a:prstGeom prst="rect">
            <a:avLst/>
          </a:prstGeom>
        </p:spPr>
        <p:txBody>
          <a:bodyPr>
            <a:normAutofit/>
          </a:bodyPr>
          <a:lstStyle>
            <a:lvl1pPr marL="0" indent="0" defTabSz="393192">
              <a:lnSpc>
                <a:spcPct val="100000"/>
              </a:lnSpc>
              <a:spcBef>
                <a:spcPts val="400"/>
              </a:spcBef>
              <a:buSzTx/>
              <a:buFontTx/>
              <a:buNone/>
              <a:defRPr sz="602">
                <a:solidFill>
                  <a:srgbClr val="0071CE"/>
                </a:solidFill>
              </a:defRPr>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314" name="Picture 15" descr="Picture 15"/>
          <p:cNvPicPr>
            <a:picLocks noChangeAspect="1"/>
          </p:cNvPicPr>
          <p:nvPr/>
        </p:nvPicPr>
        <p:blipFill>
          <a:blip r:embed="rId5"/>
          <a:srcRect t="12103" r="3954" b="30946"/>
          <a:stretch>
            <a:fillRect/>
          </a:stretch>
        </p:blipFill>
        <p:spPr>
          <a:xfrm>
            <a:off x="9209675" y="5875730"/>
            <a:ext cx="930858" cy="661957"/>
          </a:xfrm>
          <a:prstGeom prst="rect">
            <a:avLst/>
          </a:prstGeom>
          <a:ln w="12700">
            <a:miter lim="400000"/>
          </a:ln>
        </p:spPr>
      </p:pic>
      <p:sp>
        <p:nvSpPr>
          <p:cNvPr id="3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Slide-Icon-Speech">
    <p:spTree>
      <p:nvGrpSpPr>
        <p:cNvPr id="1" name=""/>
        <p:cNvGrpSpPr/>
        <p:nvPr/>
      </p:nvGrpSpPr>
      <p:grpSpPr>
        <a:xfrm>
          <a:off x="0" y="0"/>
          <a:ext cx="0" cy="0"/>
          <a:chOff x="0" y="0"/>
          <a:chExt cx="0" cy="0"/>
        </a:xfrm>
      </p:grpSpPr>
      <p:pic>
        <p:nvPicPr>
          <p:cNvPr id="337" name="Picture 2" descr="Picture 2"/>
          <p:cNvPicPr>
            <a:picLocks noChangeAspect="1"/>
          </p:cNvPicPr>
          <p:nvPr/>
        </p:nvPicPr>
        <p:blipFill>
          <a:blip r:embed="rId2"/>
          <a:stretch>
            <a:fillRect/>
          </a:stretch>
        </p:blipFill>
        <p:spPr>
          <a:xfrm>
            <a:off x="10722837" y="371580"/>
            <a:ext cx="965003" cy="387361"/>
          </a:xfrm>
          <a:prstGeom prst="rect">
            <a:avLst/>
          </a:prstGeom>
          <a:ln w="12700">
            <a:miter lim="400000"/>
          </a:ln>
        </p:spPr>
      </p:pic>
      <p:sp>
        <p:nvSpPr>
          <p:cNvPr id="338" name="Body Level One…"/>
          <p:cNvSpPr txBox="1">
            <a:spLocks noGrp="1"/>
          </p:cNvSpPr>
          <p:nvPr>
            <p:ph type="body" sz="quarter" idx="1" hasCustomPrompt="1"/>
          </p:nvPr>
        </p:nvSpPr>
        <p:spPr>
          <a:xfrm>
            <a:off x="736600" y="596900"/>
            <a:ext cx="5486400" cy="533400"/>
          </a:xfrm>
          <a:prstGeom prst="rect">
            <a:avLst/>
          </a:prstGeom>
        </p:spPr>
        <p:txBody>
          <a:bodyPr anchor="ctr">
            <a:normAutofit/>
          </a:bodyPr>
          <a:lstStyle>
            <a:lvl1pPr marL="0" indent="0">
              <a:buSzTx/>
              <a:buFontTx/>
              <a:buNone/>
              <a:defRPr sz="3200" b="1">
                <a:solidFill>
                  <a:srgbClr val="0071CE"/>
                </a:solidFill>
              </a:defRPr>
            </a:lvl1pPr>
            <a:lvl2pPr marL="0" indent="457200">
              <a:buSzTx/>
              <a:buFontTx/>
              <a:buNone/>
              <a:defRPr sz="3200" b="1">
                <a:solidFill>
                  <a:srgbClr val="0071CE"/>
                </a:solidFill>
              </a:defRPr>
            </a:lvl2pPr>
            <a:lvl3pPr marL="0" indent="914400">
              <a:buSzTx/>
              <a:buFontTx/>
              <a:buNone/>
              <a:defRPr sz="3200" b="1">
                <a:solidFill>
                  <a:srgbClr val="0071CE"/>
                </a:solidFill>
              </a:defRPr>
            </a:lvl3pPr>
            <a:lvl4pPr marL="0" indent="1371600">
              <a:buSzTx/>
              <a:buFontTx/>
              <a:buNone/>
              <a:defRPr sz="3200" b="1">
                <a:solidFill>
                  <a:srgbClr val="0071CE"/>
                </a:solidFill>
              </a:defRPr>
            </a:lvl4pPr>
            <a:lvl5pPr marL="0" indent="1828800">
              <a:buSzTx/>
              <a:buFontTx/>
              <a:buNone/>
              <a:defRPr sz="3200" b="1">
                <a:solidFill>
                  <a:srgbClr val="0071CE"/>
                </a:solidFill>
              </a:defRPr>
            </a:lvl5pPr>
          </a:lstStyle>
          <a:p>
            <a:r>
              <a:t>Main Heading</a:t>
            </a:r>
          </a:p>
          <a:p>
            <a:pPr lvl="1"/>
            <a:endParaRPr/>
          </a:p>
          <a:p>
            <a:pPr lvl="2"/>
            <a:endParaRPr/>
          </a:p>
          <a:p>
            <a:pPr lvl="3"/>
            <a:endParaRPr/>
          </a:p>
          <a:p>
            <a:pPr lvl="4"/>
            <a:endParaRPr/>
          </a:p>
        </p:txBody>
      </p:sp>
      <p:sp>
        <p:nvSpPr>
          <p:cNvPr id="339" name="Text Placeholder 3"/>
          <p:cNvSpPr>
            <a:spLocks noGrp="1"/>
          </p:cNvSpPr>
          <p:nvPr>
            <p:ph type="body" sz="quarter" idx="21" hasCustomPrompt="1"/>
          </p:nvPr>
        </p:nvSpPr>
        <p:spPr>
          <a:xfrm>
            <a:off x="736600" y="1130300"/>
            <a:ext cx="5486400" cy="342900"/>
          </a:xfrm>
          <a:prstGeom prst="rect">
            <a:avLst/>
          </a:prstGeom>
        </p:spPr>
        <p:txBody>
          <a:bodyPr anchor="ctr">
            <a:normAutofit/>
          </a:bodyPr>
          <a:lstStyle>
            <a:lvl1pPr marL="0" indent="0" defTabSz="777240">
              <a:spcBef>
                <a:spcPts val="800"/>
              </a:spcBef>
              <a:buSzTx/>
              <a:buFontTx/>
              <a:buNone/>
              <a:defRPr sz="1700" b="1">
                <a:solidFill>
                  <a:srgbClr val="0071CE"/>
                </a:solidFill>
              </a:defRPr>
            </a:lvl1pPr>
          </a:lstStyle>
          <a:p>
            <a:r>
              <a:t>Sub-heading</a:t>
            </a:r>
          </a:p>
        </p:txBody>
      </p:sp>
      <p:pic>
        <p:nvPicPr>
          <p:cNvPr id="340" name="Picture 7" descr="Picture 7"/>
          <p:cNvPicPr>
            <a:picLocks noChangeAspect="1"/>
          </p:cNvPicPr>
          <p:nvPr/>
        </p:nvPicPr>
        <p:blipFill>
          <a:blip r:embed="rId3"/>
          <a:srcRect r="16962" b="53827"/>
          <a:stretch>
            <a:fillRect/>
          </a:stretch>
        </p:blipFill>
        <p:spPr>
          <a:xfrm>
            <a:off x="2700866" y="3691466"/>
            <a:ext cx="9491134" cy="3166535"/>
          </a:xfrm>
          <a:prstGeom prst="rect">
            <a:avLst/>
          </a:prstGeom>
          <a:ln w="12700">
            <a:miter lim="400000"/>
          </a:ln>
        </p:spPr>
      </p:pic>
      <p:pic>
        <p:nvPicPr>
          <p:cNvPr id="341" name="Picture 8" descr="Picture 8"/>
          <p:cNvPicPr>
            <a:picLocks noChangeAspect="1"/>
          </p:cNvPicPr>
          <p:nvPr/>
        </p:nvPicPr>
        <p:blipFill>
          <a:blip r:embed="rId4"/>
          <a:srcRect t="15255" b="17192"/>
          <a:stretch>
            <a:fillRect/>
          </a:stretch>
        </p:blipFill>
        <p:spPr>
          <a:xfrm>
            <a:off x="10090894" y="5978769"/>
            <a:ext cx="1621681" cy="616815"/>
          </a:xfrm>
          <a:prstGeom prst="rect">
            <a:avLst/>
          </a:prstGeom>
          <a:ln w="12700">
            <a:miter lim="400000"/>
          </a:ln>
        </p:spPr>
      </p:pic>
      <p:sp>
        <p:nvSpPr>
          <p:cNvPr id="342" name="Text Placeholder 3"/>
          <p:cNvSpPr>
            <a:spLocks noGrp="1"/>
          </p:cNvSpPr>
          <p:nvPr>
            <p:ph type="body" sz="quarter" idx="22" hasCustomPrompt="1"/>
          </p:nvPr>
        </p:nvSpPr>
        <p:spPr>
          <a:xfrm>
            <a:off x="736600" y="2006600"/>
            <a:ext cx="5486400" cy="342900"/>
          </a:xfrm>
          <a:prstGeom prst="rect">
            <a:avLst/>
          </a:prstGeom>
        </p:spPr>
        <p:txBody>
          <a:bodyPr>
            <a:normAutofit/>
          </a:bodyPr>
          <a:lstStyle>
            <a:lvl1pPr marL="0" indent="0" defTabSz="393192">
              <a:lnSpc>
                <a:spcPct val="100000"/>
              </a:lnSpc>
              <a:spcBef>
                <a:spcPts val="400"/>
              </a:spcBef>
              <a:buSzTx/>
              <a:buFontTx/>
              <a:buNone/>
              <a:defRPr sz="602">
                <a:solidFill>
                  <a:srgbClr val="0071CE"/>
                </a:solidFill>
              </a:defRPr>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343" name="Picture 14" descr="Picture 14"/>
          <p:cNvPicPr>
            <a:picLocks noChangeAspect="1"/>
          </p:cNvPicPr>
          <p:nvPr/>
        </p:nvPicPr>
        <p:blipFill>
          <a:blip r:embed="rId5"/>
          <a:srcRect t="9079" r="4166" b="28949"/>
          <a:stretch>
            <a:fillRect/>
          </a:stretch>
        </p:blipFill>
        <p:spPr>
          <a:xfrm>
            <a:off x="8828544" y="5816322"/>
            <a:ext cx="1317375" cy="651154"/>
          </a:xfrm>
          <a:prstGeom prst="rect">
            <a:avLst/>
          </a:prstGeom>
          <a:ln w="12700">
            <a:miter lim="400000"/>
          </a:ln>
        </p:spPr>
      </p:pic>
      <p:sp>
        <p:nvSpPr>
          <p:cNvPr id="3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ntent-Slide-Icon-Badge">
    <p:spTree>
      <p:nvGrpSpPr>
        <p:cNvPr id="1" name=""/>
        <p:cNvGrpSpPr/>
        <p:nvPr/>
      </p:nvGrpSpPr>
      <p:grpSpPr>
        <a:xfrm>
          <a:off x="0" y="0"/>
          <a:ext cx="0" cy="0"/>
          <a:chOff x="0" y="0"/>
          <a:chExt cx="0" cy="0"/>
        </a:xfrm>
      </p:grpSpPr>
      <p:pic>
        <p:nvPicPr>
          <p:cNvPr id="366" name="Picture 2" descr="Picture 2"/>
          <p:cNvPicPr>
            <a:picLocks noChangeAspect="1"/>
          </p:cNvPicPr>
          <p:nvPr/>
        </p:nvPicPr>
        <p:blipFill>
          <a:blip r:embed="rId2"/>
          <a:stretch>
            <a:fillRect/>
          </a:stretch>
        </p:blipFill>
        <p:spPr>
          <a:xfrm>
            <a:off x="10722837" y="371580"/>
            <a:ext cx="965003" cy="387361"/>
          </a:xfrm>
          <a:prstGeom prst="rect">
            <a:avLst/>
          </a:prstGeom>
          <a:ln w="12700">
            <a:miter lim="400000"/>
          </a:ln>
        </p:spPr>
      </p:pic>
      <p:sp>
        <p:nvSpPr>
          <p:cNvPr id="367" name="Body Level One…"/>
          <p:cNvSpPr txBox="1">
            <a:spLocks noGrp="1"/>
          </p:cNvSpPr>
          <p:nvPr>
            <p:ph type="body" sz="quarter" idx="1" hasCustomPrompt="1"/>
          </p:nvPr>
        </p:nvSpPr>
        <p:spPr>
          <a:xfrm>
            <a:off x="736600" y="596900"/>
            <a:ext cx="5486400" cy="533400"/>
          </a:xfrm>
          <a:prstGeom prst="rect">
            <a:avLst/>
          </a:prstGeom>
        </p:spPr>
        <p:txBody>
          <a:bodyPr anchor="ctr">
            <a:normAutofit/>
          </a:bodyPr>
          <a:lstStyle>
            <a:lvl1pPr marL="0" indent="0">
              <a:buSzTx/>
              <a:buFontTx/>
              <a:buNone/>
              <a:defRPr sz="3200" b="1">
                <a:solidFill>
                  <a:srgbClr val="0071CE"/>
                </a:solidFill>
              </a:defRPr>
            </a:lvl1pPr>
            <a:lvl2pPr marL="0" indent="457200">
              <a:buSzTx/>
              <a:buFontTx/>
              <a:buNone/>
              <a:defRPr sz="3200" b="1">
                <a:solidFill>
                  <a:srgbClr val="0071CE"/>
                </a:solidFill>
              </a:defRPr>
            </a:lvl2pPr>
            <a:lvl3pPr marL="0" indent="914400">
              <a:buSzTx/>
              <a:buFontTx/>
              <a:buNone/>
              <a:defRPr sz="3200" b="1">
                <a:solidFill>
                  <a:srgbClr val="0071CE"/>
                </a:solidFill>
              </a:defRPr>
            </a:lvl3pPr>
            <a:lvl4pPr marL="0" indent="1371600">
              <a:buSzTx/>
              <a:buFontTx/>
              <a:buNone/>
              <a:defRPr sz="3200" b="1">
                <a:solidFill>
                  <a:srgbClr val="0071CE"/>
                </a:solidFill>
              </a:defRPr>
            </a:lvl4pPr>
            <a:lvl5pPr marL="0" indent="1828800">
              <a:buSzTx/>
              <a:buFontTx/>
              <a:buNone/>
              <a:defRPr sz="3200" b="1">
                <a:solidFill>
                  <a:srgbClr val="0071CE"/>
                </a:solidFill>
              </a:defRPr>
            </a:lvl5pPr>
          </a:lstStyle>
          <a:p>
            <a:r>
              <a:t>Main Heading</a:t>
            </a:r>
          </a:p>
          <a:p>
            <a:pPr lvl="1"/>
            <a:endParaRPr/>
          </a:p>
          <a:p>
            <a:pPr lvl="2"/>
            <a:endParaRPr/>
          </a:p>
          <a:p>
            <a:pPr lvl="3"/>
            <a:endParaRPr/>
          </a:p>
          <a:p>
            <a:pPr lvl="4"/>
            <a:endParaRPr/>
          </a:p>
        </p:txBody>
      </p:sp>
      <p:sp>
        <p:nvSpPr>
          <p:cNvPr id="368" name="Text Placeholder 3"/>
          <p:cNvSpPr>
            <a:spLocks noGrp="1"/>
          </p:cNvSpPr>
          <p:nvPr>
            <p:ph type="body" sz="quarter" idx="21" hasCustomPrompt="1"/>
          </p:nvPr>
        </p:nvSpPr>
        <p:spPr>
          <a:xfrm>
            <a:off x="736600" y="1130300"/>
            <a:ext cx="5486400" cy="342900"/>
          </a:xfrm>
          <a:prstGeom prst="rect">
            <a:avLst/>
          </a:prstGeom>
        </p:spPr>
        <p:txBody>
          <a:bodyPr anchor="ctr">
            <a:normAutofit/>
          </a:bodyPr>
          <a:lstStyle>
            <a:lvl1pPr marL="0" indent="0" defTabSz="777240">
              <a:spcBef>
                <a:spcPts val="800"/>
              </a:spcBef>
              <a:buSzTx/>
              <a:buFontTx/>
              <a:buNone/>
              <a:defRPr sz="1700" b="1">
                <a:solidFill>
                  <a:srgbClr val="0071CE"/>
                </a:solidFill>
              </a:defRPr>
            </a:lvl1pPr>
          </a:lstStyle>
          <a:p>
            <a:r>
              <a:t>Sub-heading</a:t>
            </a:r>
          </a:p>
        </p:txBody>
      </p:sp>
      <p:pic>
        <p:nvPicPr>
          <p:cNvPr id="369" name="Picture 7" descr="Picture 7"/>
          <p:cNvPicPr>
            <a:picLocks noChangeAspect="1"/>
          </p:cNvPicPr>
          <p:nvPr/>
        </p:nvPicPr>
        <p:blipFill>
          <a:blip r:embed="rId3"/>
          <a:srcRect r="16962" b="53827"/>
          <a:stretch>
            <a:fillRect/>
          </a:stretch>
        </p:blipFill>
        <p:spPr>
          <a:xfrm>
            <a:off x="2700866" y="3691466"/>
            <a:ext cx="9491134" cy="3166535"/>
          </a:xfrm>
          <a:prstGeom prst="rect">
            <a:avLst/>
          </a:prstGeom>
          <a:ln w="12700">
            <a:miter lim="400000"/>
          </a:ln>
        </p:spPr>
      </p:pic>
      <p:pic>
        <p:nvPicPr>
          <p:cNvPr id="370" name="Picture 8" descr="Picture 8"/>
          <p:cNvPicPr>
            <a:picLocks noChangeAspect="1"/>
          </p:cNvPicPr>
          <p:nvPr/>
        </p:nvPicPr>
        <p:blipFill>
          <a:blip r:embed="rId4"/>
          <a:srcRect t="15255" b="17192"/>
          <a:stretch>
            <a:fillRect/>
          </a:stretch>
        </p:blipFill>
        <p:spPr>
          <a:xfrm>
            <a:off x="10090894" y="5978769"/>
            <a:ext cx="1621681" cy="616815"/>
          </a:xfrm>
          <a:prstGeom prst="rect">
            <a:avLst/>
          </a:prstGeom>
          <a:ln w="12700">
            <a:miter lim="400000"/>
          </a:ln>
        </p:spPr>
      </p:pic>
      <p:sp>
        <p:nvSpPr>
          <p:cNvPr id="371" name="Text Placeholder 3"/>
          <p:cNvSpPr>
            <a:spLocks noGrp="1"/>
          </p:cNvSpPr>
          <p:nvPr>
            <p:ph type="body" sz="quarter" idx="22" hasCustomPrompt="1"/>
          </p:nvPr>
        </p:nvSpPr>
        <p:spPr>
          <a:xfrm>
            <a:off x="736600" y="2006600"/>
            <a:ext cx="5486400" cy="342900"/>
          </a:xfrm>
          <a:prstGeom prst="rect">
            <a:avLst/>
          </a:prstGeom>
        </p:spPr>
        <p:txBody>
          <a:bodyPr>
            <a:normAutofit/>
          </a:bodyPr>
          <a:lstStyle>
            <a:lvl1pPr marL="0" indent="0" defTabSz="393192">
              <a:lnSpc>
                <a:spcPct val="100000"/>
              </a:lnSpc>
              <a:spcBef>
                <a:spcPts val="400"/>
              </a:spcBef>
              <a:buSzTx/>
              <a:buFontTx/>
              <a:buNone/>
              <a:defRPr sz="602">
                <a:solidFill>
                  <a:srgbClr val="0071CE"/>
                </a:solidFill>
              </a:defRPr>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372" name="Picture 13" descr="Picture 13"/>
          <p:cNvPicPr>
            <a:picLocks noChangeAspect="1"/>
          </p:cNvPicPr>
          <p:nvPr/>
        </p:nvPicPr>
        <p:blipFill>
          <a:blip r:embed="rId5"/>
          <a:srcRect l="11745" t="13582" r="3964" b="20744"/>
          <a:stretch>
            <a:fillRect/>
          </a:stretch>
        </p:blipFill>
        <p:spPr>
          <a:xfrm>
            <a:off x="9366007" y="5926393"/>
            <a:ext cx="766295" cy="787358"/>
          </a:xfrm>
          <a:prstGeom prst="rect">
            <a:avLst/>
          </a:prstGeom>
          <a:ln w="12700">
            <a:miter lim="400000"/>
          </a:ln>
        </p:spPr>
      </p:pic>
      <p:sp>
        <p:nvSpPr>
          <p:cNvPr id="3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Content-Slide-Icon-Badge">
    <p:spTree>
      <p:nvGrpSpPr>
        <p:cNvPr id="1" name=""/>
        <p:cNvGrpSpPr/>
        <p:nvPr/>
      </p:nvGrpSpPr>
      <p:grpSpPr>
        <a:xfrm>
          <a:off x="0" y="0"/>
          <a:ext cx="0" cy="0"/>
          <a:chOff x="0" y="0"/>
          <a:chExt cx="0" cy="0"/>
        </a:xfrm>
      </p:grpSpPr>
      <p:pic>
        <p:nvPicPr>
          <p:cNvPr id="380" name="Picture 2" descr="Picture 2"/>
          <p:cNvPicPr>
            <a:picLocks noChangeAspect="1"/>
          </p:cNvPicPr>
          <p:nvPr/>
        </p:nvPicPr>
        <p:blipFill>
          <a:blip r:embed="rId2"/>
          <a:stretch>
            <a:fillRect/>
          </a:stretch>
        </p:blipFill>
        <p:spPr>
          <a:xfrm>
            <a:off x="10722837" y="371580"/>
            <a:ext cx="965003" cy="387361"/>
          </a:xfrm>
          <a:prstGeom prst="rect">
            <a:avLst/>
          </a:prstGeom>
          <a:ln w="12700">
            <a:miter lim="400000"/>
          </a:ln>
        </p:spPr>
      </p:pic>
      <p:sp>
        <p:nvSpPr>
          <p:cNvPr id="381" name="Body Level One…"/>
          <p:cNvSpPr txBox="1">
            <a:spLocks noGrp="1"/>
          </p:cNvSpPr>
          <p:nvPr>
            <p:ph type="body" sz="quarter" idx="1" hasCustomPrompt="1"/>
          </p:nvPr>
        </p:nvSpPr>
        <p:spPr>
          <a:xfrm>
            <a:off x="736600" y="596900"/>
            <a:ext cx="5486400" cy="533400"/>
          </a:xfrm>
          <a:prstGeom prst="rect">
            <a:avLst/>
          </a:prstGeom>
        </p:spPr>
        <p:txBody>
          <a:bodyPr anchor="ctr">
            <a:normAutofit/>
          </a:bodyPr>
          <a:lstStyle>
            <a:lvl1pPr marL="0" indent="0">
              <a:buSzTx/>
              <a:buFontTx/>
              <a:buNone/>
              <a:defRPr sz="3200" b="1">
                <a:solidFill>
                  <a:srgbClr val="0071CE"/>
                </a:solidFill>
              </a:defRPr>
            </a:lvl1pPr>
            <a:lvl2pPr marL="0" indent="457200">
              <a:buSzTx/>
              <a:buFontTx/>
              <a:buNone/>
              <a:defRPr sz="3200" b="1">
                <a:solidFill>
                  <a:srgbClr val="0071CE"/>
                </a:solidFill>
              </a:defRPr>
            </a:lvl2pPr>
            <a:lvl3pPr marL="0" indent="914400">
              <a:buSzTx/>
              <a:buFontTx/>
              <a:buNone/>
              <a:defRPr sz="3200" b="1">
                <a:solidFill>
                  <a:srgbClr val="0071CE"/>
                </a:solidFill>
              </a:defRPr>
            </a:lvl3pPr>
            <a:lvl4pPr marL="0" indent="1371600">
              <a:buSzTx/>
              <a:buFontTx/>
              <a:buNone/>
              <a:defRPr sz="3200" b="1">
                <a:solidFill>
                  <a:srgbClr val="0071CE"/>
                </a:solidFill>
              </a:defRPr>
            </a:lvl4pPr>
            <a:lvl5pPr marL="0" indent="1828800">
              <a:buSzTx/>
              <a:buFontTx/>
              <a:buNone/>
              <a:defRPr sz="3200" b="1">
                <a:solidFill>
                  <a:srgbClr val="0071CE"/>
                </a:solidFill>
              </a:defRPr>
            </a:lvl5pPr>
          </a:lstStyle>
          <a:p>
            <a:r>
              <a:t>Main Heading</a:t>
            </a:r>
          </a:p>
          <a:p>
            <a:pPr lvl="1"/>
            <a:endParaRPr/>
          </a:p>
          <a:p>
            <a:pPr lvl="2"/>
            <a:endParaRPr/>
          </a:p>
          <a:p>
            <a:pPr lvl="3"/>
            <a:endParaRPr/>
          </a:p>
          <a:p>
            <a:pPr lvl="4"/>
            <a:endParaRPr/>
          </a:p>
        </p:txBody>
      </p:sp>
      <p:sp>
        <p:nvSpPr>
          <p:cNvPr id="382" name="Text Placeholder 3"/>
          <p:cNvSpPr>
            <a:spLocks noGrp="1"/>
          </p:cNvSpPr>
          <p:nvPr>
            <p:ph type="body" sz="quarter" idx="21" hasCustomPrompt="1"/>
          </p:nvPr>
        </p:nvSpPr>
        <p:spPr>
          <a:xfrm>
            <a:off x="736600" y="1130300"/>
            <a:ext cx="5486400" cy="342900"/>
          </a:xfrm>
          <a:prstGeom prst="rect">
            <a:avLst/>
          </a:prstGeom>
        </p:spPr>
        <p:txBody>
          <a:bodyPr anchor="ctr">
            <a:normAutofit/>
          </a:bodyPr>
          <a:lstStyle>
            <a:lvl1pPr marL="0" indent="0" defTabSz="777240">
              <a:spcBef>
                <a:spcPts val="800"/>
              </a:spcBef>
              <a:buSzTx/>
              <a:buFontTx/>
              <a:buNone/>
              <a:defRPr sz="1700" b="1">
                <a:solidFill>
                  <a:srgbClr val="0071CE"/>
                </a:solidFill>
              </a:defRPr>
            </a:lvl1pPr>
          </a:lstStyle>
          <a:p>
            <a:r>
              <a:t>Sub-heading</a:t>
            </a:r>
          </a:p>
        </p:txBody>
      </p:sp>
      <p:pic>
        <p:nvPicPr>
          <p:cNvPr id="383" name="Picture 7" descr="Picture 7"/>
          <p:cNvPicPr>
            <a:picLocks noChangeAspect="1"/>
          </p:cNvPicPr>
          <p:nvPr/>
        </p:nvPicPr>
        <p:blipFill>
          <a:blip r:embed="rId3"/>
          <a:srcRect r="16962" b="53827"/>
          <a:stretch>
            <a:fillRect/>
          </a:stretch>
        </p:blipFill>
        <p:spPr>
          <a:xfrm>
            <a:off x="2700866" y="3691466"/>
            <a:ext cx="9491134" cy="3166535"/>
          </a:xfrm>
          <a:prstGeom prst="rect">
            <a:avLst/>
          </a:prstGeom>
          <a:ln w="12700">
            <a:miter lim="400000"/>
          </a:ln>
        </p:spPr>
      </p:pic>
      <p:pic>
        <p:nvPicPr>
          <p:cNvPr id="384" name="Picture 8" descr="Picture 8"/>
          <p:cNvPicPr>
            <a:picLocks noChangeAspect="1"/>
          </p:cNvPicPr>
          <p:nvPr/>
        </p:nvPicPr>
        <p:blipFill>
          <a:blip r:embed="rId4"/>
          <a:srcRect t="15255" b="17192"/>
          <a:stretch>
            <a:fillRect/>
          </a:stretch>
        </p:blipFill>
        <p:spPr>
          <a:xfrm>
            <a:off x="10090894" y="5978769"/>
            <a:ext cx="1621681" cy="616815"/>
          </a:xfrm>
          <a:prstGeom prst="rect">
            <a:avLst/>
          </a:prstGeom>
          <a:ln w="12700">
            <a:miter lim="400000"/>
          </a:ln>
        </p:spPr>
      </p:pic>
      <p:sp>
        <p:nvSpPr>
          <p:cNvPr id="385" name="Text Placeholder 3"/>
          <p:cNvSpPr>
            <a:spLocks noGrp="1"/>
          </p:cNvSpPr>
          <p:nvPr>
            <p:ph type="body" sz="quarter" idx="22" hasCustomPrompt="1"/>
          </p:nvPr>
        </p:nvSpPr>
        <p:spPr>
          <a:xfrm>
            <a:off x="736600" y="2006600"/>
            <a:ext cx="5486400" cy="342900"/>
          </a:xfrm>
          <a:prstGeom prst="rect">
            <a:avLst/>
          </a:prstGeom>
        </p:spPr>
        <p:txBody>
          <a:bodyPr>
            <a:normAutofit/>
          </a:bodyPr>
          <a:lstStyle>
            <a:lvl1pPr marL="0" indent="0" defTabSz="393192">
              <a:lnSpc>
                <a:spcPct val="100000"/>
              </a:lnSpc>
              <a:spcBef>
                <a:spcPts val="400"/>
              </a:spcBef>
              <a:buSzTx/>
              <a:buFontTx/>
              <a:buNone/>
              <a:defRPr sz="602">
                <a:solidFill>
                  <a:srgbClr val="0071CE"/>
                </a:solidFill>
              </a:defRPr>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386" name="Picture 9" descr="Picture 9"/>
          <p:cNvPicPr>
            <a:picLocks noChangeAspect="1"/>
          </p:cNvPicPr>
          <p:nvPr/>
        </p:nvPicPr>
        <p:blipFill>
          <a:blip r:embed="rId5"/>
          <a:srcRect l="11745" t="13582" r="3964" b="20744"/>
          <a:stretch>
            <a:fillRect/>
          </a:stretch>
        </p:blipFill>
        <p:spPr>
          <a:xfrm>
            <a:off x="9366007" y="5926393"/>
            <a:ext cx="766295" cy="787358"/>
          </a:xfrm>
          <a:prstGeom prst="rect">
            <a:avLst/>
          </a:prstGeom>
          <a:ln w="12700">
            <a:miter lim="400000"/>
          </a:ln>
        </p:spPr>
      </p:pic>
      <p:pic>
        <p:nvPicPr>
          <p:cNvPr id="387" name="Picture 13" descr="Picture 13"/>
          <p:cNvPicPr>
            <a:picLocks noChangeAspect="1"/>
          </p:cNvPicPr>
          <p:nvPr/>
        </p:nvPicPr>
        <p:blipFill>
          <a:blip r:embed="rId5"/>
          <a:srcRect l="11746" t="78875" r="20236" b="6945"/>
          <a:stretch>
            <a:fillRect/>
          </a:stretch>
        </p:blipFill>
        <p:spPr>
          <a:xfrm>
            <a:off x="8373806" y="6364051"/>
            <a:ext cx="1117328" cy="307188"/>
          </a:xfrm>
          <a:prstGeom prst="rect">
            <a:avLst/>
          </a:prstGeom>
          <a:ln w="12700">
            <a:miter lim="400000"/>
          </a:ln>
        </p:spPr>
      </p:pic>
      <p:sp>
        <p:nvSpPr>
          <p:cNvPr id="3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Content-Slide-Icon-Arrow">
    <p:spTree>
      <p:nvGrpSpPr>
        <p:cNvPr id="1" name=""/>
        <p:cNvGrpSpPr/>
        <p:nvPr/>
      </p:nvGrpSpPr>
      <p:grpSpPr>
        <a:xfrm>
          <a:off x="0" y="0"/>
          <a:ext cx="0" cy="0"/>
          <a:chOff x="0" y="0"/>
          <a:chExt cx="0" cy="0"/>
        </a:xfrm>
      </p:grpSpPr>
      <p:pic>
        <p:nvPicPr>
          <p:cNvPr id="497" name="Picture 2" descr="Picture 2"/>
          <p:cNvPicPr>
            <a:picLocks noChangeAspect="1"/>
          </p:cNvPicPr>
          <p:nvPr/>
        </p:nvPicPr>
        <p:blipFill>
          <a:blip r:embed="rId2"/>
          <a:stretch>
            <a:fillRect/>
          </a:stretch>
        </p:blipFill>
        <p:spPr>
          <a:xfrm>
            <a:off x="10722837" y="371580"/>
            <a:ext cx="965003" cy="387361"/>
          </a:xfrm>
          <a:prstGeom prst="rect">
            <a:avLst/>
          </a:prstGeom>
          <a:ln w="12700">
            <a:miter lim="400000"/>
          </a:ln>
        </p:spPr>
      </p:pic>
      <p:sp>
        <p:nvSpPr>
          <p:cNvPr id="498" name="Body Level One…"/>
          <p:cNvSpPr txBox="1">
            <a:spLocks noGrp="1"/>
          </p:cNvSpPr>
          <p:nvPr>
            <p:ph type="body" sz="quarter" idx="1" hasCustomPrompt="1"/>
          </p:nvPr>
        </p:nvSpPr>
        <p:spPr>
          <a:xfrm>
            <a:off x="736600" y="596900"/>
            <a:ext cx="5486400" cy="533400"/>
          </a:xfrm>
          <a:prstGeom prst="rect">
            <a:avLst/>
          </a:prstGeom>
        </p:spPr>
        <p:txBody>
          <a:bodyPr anchor="ctr">
            <a:normAutofit/>
          </a:bodyPr>
          <a:lstStyle>
            <a:lvl1pPr marL="0" indent="0">
              <a:buSzTx/>
              <a:buFontTx/>
              <a:buNone/>
              <a:defRPr sz="3200" b="1">
                <a:solidFill>
                  <a:srgbClr val="0071CE"/>
                </a:solidFill>
              </a:defRPr>
            </a:lvl1pPr>
            <a:lvl2pPr marL="0" indent="457200">
              <a:buSzTx/>
              <a:buFontTx/>
              <a:buNone/>
              <a:defRPr sz="3200" b="1">
                <a:solidFill>
                  <a:srgbClr val="0071CE"/>
                </a:solidFill>
              </a:defRPr>
            </a:lvl2pPr>
            <a:lvl3pPr marL="0" indent="914400">
              <a:buSzTx/>
              <a:buFontTx/>
              <a:buNone/>
              <a:defRPr sz="3200" b="1">
                <a:solidFill>
                  <a:srgbClr val="0071CE"/>
                </a:solidFill>
              </a:defRPr>
            </a:lvl3pPr>
            <a:lvl4pPr marL="0" indent="1371600">
              <a:buSzTx/>
              <a:buFontTx/>
              <a:buNone/>
              <a:defRPr sz="3200" b="1">
                <a:solidFill>
                  <a:srgbClr val="0071CE"/>
                </a:solidFill>
              </a:defRPr>
            </a:lvl4pPr>
            <a:lvl5pPr marL="0" indent="1828800">
              <a:buSzTx/>
              <a:buFontTx/>
              <a:buNone/>
              <a:defRPr sz="3200" b="1">
                <a:solidFill>
                  <a:srgbClr val="0071CE"/>
                </a:solidFill>
              </a:defRPr>
            </a:lvl5pPr>
          </a:lstStyle>
          <a:p>
            <a:r>
              <a:t>Main Heading</a:t>
            </a:r>
          </a:p>
          <a:p>
            <a:pPr lvl="1"/>
            <a:endParaRPr/>
          </a:p>
          <a:p>
            <a:pPr lvl="2"/>
            <a:endParaRPr/>
          </a:p>
          <a:p>
            <a:pPr lvl="3"/>
            <a:endParaRPr/>
          </a:p>
          <a:p>
            <a:pPr lvl="4"/>
            <a:endParaRPr/>
          </a:p>
        </p:txBody>
      </p:sp>
      <p:sp>
        <p:nvSpPr>
          <p:cNvPr id="499" name="Text Placeholder 3"/>
          <p:cNvSpPr>
            <a:spLocks noGrp="1"/>
          </p:cNvSpPr>
          <p:nvPr>
            <p:ph type="body" sz="quarter" idx="21" hasCustomPrompt="1"/>
          </p:nvPr>
        </p:nvSpPr>
        <p:spPr>
          <a:xfrm>
            <a:off x="736600" y="1130300"/>
            <a:ext cx="5486400" cy="342900"/>
          </a:xfrm>
          <a:prstGeom prst="rect">
            <a:avLst/>
          </a:prstGeom>
        </p:spPr>
        <p:txBody>
          <a:bodyPr anchor="ctr">
            <a:normAutofit/>
          </a:bodyPr>
          <a:lstStyle>
            <a:lvl1pPr marL="0" indent="0" defTabSz="777240">
              <a:spcBef>
                <a:spcPts val="800"/>
              </a:spcBef>
              <a:buSzTx/>
              <a:buFontTx/>
              <a:buNone/>
              <a:defRPr sz="1700" b="1">
                <a:solidFill>
                  <a:srgbClr val="0071CE"/>
                </a:solidFill>
              </a:defRPr>
            </a:lvl1pPr>
          </a:lstStyle>
          <a:p>
            <a:r>
              <a:t>Sub-heading</a:t>
            </a:r>
          </a:p>
        </p:txBody>
      </p:sp>
      <p:sp>
        <p:nvSpPr>
          <p:cNvPr id="500" name="Text Placeholder 3"/>
          <p:cNvSpPr>
            <a:spLocks noGrp="1"/>
          </p:cNvSpPr>
          <p:nvPr>
            <p:ph type="body" sz="quarter" idx="22" hasCustomPrompt="1"/>
          </p:nvPr>
        </p:nvSpPr>
        <p:spPr>
          <a:xfrm>
            <a:off x="736600" y="2006600"/>
            <a:ext cx="5486400" cy="342900"/>
          </a:xfrm>
          <a:prstGeom prst="rect">
            <a:avLst/>
          </a:prstGeom>
        </p:spPr>
        <p:txBody>
          <a:bodyPr>
            <a:normAutofit/>
          </a:bodyPr>
          <a:lstStyle>
            <a:lvl1pPr marL="0" indent="0" defTabSz="393192">
              <a:lnSpc>
                <a:spcPct val="100000"/>
              </a:lnSpc>
              <a:spcBef>
                <a:spcPts val="400"/>
              </a:spcBef>
              <a:buSzTx/>
              <a:buFontTx/>
              <a:buNone/>
              <a:defRPr sz="602">
                <a:solidFill>
                  <a:srgbClr val="0071CE"/>
                </a:solidFill>
              </a:defRPr>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501" name="Picture 7" descr="Picture 7"/>
          <p:cNvPicPr>
            <a:picLocks noChangeAspect="1"/>
          </p:cNvPicPr>
          <p:nvPr/>
        </p:nvPicPr>
        <p:blipFill>
          <a:blip r:embed="rId3"/>
          <a:srcRect r="16962" b="53827"/>
          <a:stretch>
            <a:fillRect/>
          </a:stretch>
        </p:blipFill>
        <p:spPr>
          <a:xfrm>
            <a:off x="2700866" y="3691466"/>
            <a:ext cx="9491134" cy="3166535"/>
          </a:xfrm>
          <a:prstGeom prst="rect">
            <a:avLst/>
          </a:prstGeom>
          <a:ln w="12700">
            <a:miter lim="400000"/>
          </a:ln>
        </p:spPr>
      </p:pic>
      <p:pic>
        <p:nvPicPr>
          <p:cNvPr id="502" name="Picture 8" descr="Picture 8"/>
          <p:cNvPicPr>
            <a:picLocks noChangeAspect="1"/>
          </p:cNvPicPr>
          <p:nvPr/>
        </p:nvPicPr>
        <p:blipFill>
          <a:blip r:embed="rId4"/>
          <a:srcRect t="15255" b="17192"/>
          <a:stretch>
            <a:fillRect/>
          </a:stretch>
        </p:blipFill>
        <p:spPr>
          <a:xfrm>
            <a:off x="10090894" y="5978769"/>
            <a:ext cx="1621681" cy="616815"/>
          </a:xfrm>
          <a:prstGeom prst="rect">
            <a:avLst/>
          </a:prstGeom>
          <a:ln w="12700">
            <a:miter lim="400000"/>
          </a:ln>
        </p:spPr>
      </p:pic>
      <p:pic>
        <p:nvPicPr>
          <p:cNvPr id="503" name="Picture 12" descr="Picture 12"/>
          <p:cNvPicPr>
            <a:picLocks noChangeAspect="1"/>
          </p:cNvPicPr>
          <p:nvPr/>
        </p:nvPicPr>
        <p:blipFill>
          <a:blip r:embed="rId5"/>
          <a:srcRect b="28009"/>
          <a:stretch>
            <a:fillRect/>
          </a:stretch>
        </p:blipFill>
        <p:spPr>
          <a:xfrm>
            <a:off x="9232207" y="5815805"/>
            <a:ext cx="942328" cy="656512"/>
          </a:xfrm>
          <a:prstGeom prst="rect">
            <a:avLst/>
          </a:prstGeom>
          <a:ln w="12700">
            <a:miter lim="400000"/>
          </a:ln>
        </p:spPr>
      </p:pic>
      <p:pic>
        <p:nvPicPr>
          <p:cNvPr id="504" name="Picture 9" descr="Picture 9"/>
          <p:cNvPicPr>
            <a:picLocks noChangeAspect="1"/>
          </p:cNvPicPr>
          <p:nvPr/>
        </p:nvPicPr>
        <p:blipFill>
          <a:blip r:embed="rId5"/>
          <a:srcRect l="25821" t="78807" r="37999" b="3759"/>
          <a:stretch>
            <a:fillRect/>
          </a:stretch>
        </p:blipFill>
        <p:spPr>
          <a:xfrm>
            <a:off x="8706280" y="6298596"/>
            <a:ext cx="636849" cy="296989"/>
          </a:xfrm>
          <a:prstGeom prst="rect">
            <a:avLst/>
          </a:prstGeom>
          <a:ln w="12700">
            <a:miter lim="400000"/>
          </a:ln>
        </p:spPr>
      </p:pic>
      <p:sp>
        <p:nvSpPr>
          <p:cNvPr id="50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70" r:id="rId2"/>
    <p:sldLayoutId id="2147483672" r:id="rId3"/>
    <p:sldLayoutId id="2147483674" r:id="rId4"/>
    <p:sldLayoutId id="2147483675" r:id="rId5"/>
    <p:sldLayoutId id="2147483683" r:id="rId6"/>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3087"/>
          </a:solidFill>
          <a:uFillTx/>
          <a:latin typeface="+mj-lt"/>
          <a:ea typeface="+mj-ea"/>
          <a:cs typeface="+mj-cs"/>
          <a:sym typeface="Arial"/>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3087"/>
          </a:solidFill>
          <a:uFillTx/>
          <a:latin typeface="+mj-lt"/>
          <a:ea typeface="+mj-ea"/>
          <a:cs typeface="+mj-cs"/>
          <a:sym typeface="Arial"/>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employment-studies.co.uk/research-collections/lookingafteryoutoo-case-studies" TargetMode="External"/><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3" name="Picture 1" descr="Picture 1"/>
          <p:cNvPicPr>
            <a:picLocks noChangeAspect="1"/>
          </p:cNvPicPr>
          <p:nvPr/>
        </p:nvPicPr>
        <p:blipFill>
          <a:blip r:embed="rId2"/>
          <a:stretch>
            <a:fillRect/>
          </a:stretch>
        </p:blipFill>
        <p:spPr>
          <a:xfrm>
            <a:off x="13407068" y="-6081825"/>
            <a:ext cx="6261101" cy="6858001"/>
          </a:xfrm>
          <a:prstGeom prst="rect">
            <a:avLst/>
          </a:prstGeom>
          <a:ln w="12700">
            <a:miter lim="400000"/>
          </a:ln>
        </p:spPr>
      </p:pic>
      <p:pic>
        <p:nvPicPr>
          <p:cNvPr id="524" name="Picture 3" descr="Picture 3"/>
          <p:cNvPicPr>
            <a:picLocks noChangeAspect="1"/>
          </p:cNvPicPr>
          <p:nvPr/>
        </p:nvPicPr>
        <p:blipFill>
          <a:blip r:embed="rId3"/>
          <a:stretch>
            <a:fillRect/>
          </a:stretch>
        </p:blipFill>
        <p:spPr>
          <a:xfrm>
            <a:off x="14121516" y="-4805475"/>
            <a:ext cx="4406901" cy="4305301"/>
          </a:xfrm>
          <a:prstGeom prst="rect">
            <a:avLst/>
          </a:prstGeom>
          <a:ln w="12700">
            <a:miter lim="400000"/>
          </a:ln>
        </p:spPr>
      </p:pic>
      <p:sp>
        <p:nvSpPr>
          <p:cNvPr id="525" name="Text Placeholder 7"/>
          <p:cNvSpPr txBox="1">
            <a:spLocks noGrp="1"/>
          </p:cNvSpPr>
          <p:nvPr>
            <p:ph type="body" sz="quarter" idx="1"/>
          </p:nvPr>
        </p:nvSpPr>
        <p:spPr>
          <a:xfrm>
            <a:off x="460633" y="2002928"/>
            <a:ext cx="11270734" cy="751787"/>
          </a:xfrm>
          <a:prstGeom prst="rect">
            <a:avLst/>
          </a:prstGeom>
        </p:spPr>
        <p:txBody>
          <a:bodyPr>
            <a:normAutofit fontScale="62500" lnSpcReduction="20000"/>
          </a:bodyPr>
          <a:lstStyle>
            <a:lvl1pPr defTabSz="576072">
              <a:spcBef>
                <a:spcPts val="600"/>
              </a:spcBef>
              <a:defRPr sz="4536"/>
            </a:lvl1pPr>
          </a:lstStyle>
          <a:p>
            <a:r>
              <a:rPr lang="en-GB" dirty="0"/>
              <a:t>Looking after you too coaching offer for Nursing Diaspora groups</a:t>
            </a:r>
          </a:p>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Text Placeholder 1"/>
          <p:cNvSpPr txBox="1">
            <a:spLocks noGrp="1"/>
          </p:cNvSpPr>
          <p:nvPr>
            <p:ph type="body" sz="quarter" idx="1"/>
          </p:nvPr>
        </p:nvSpPr>
        <p:spPr>
          <a:prstGeom prst="rect">
            <a:avLst/>
          </a:prstGeom>
        </p:spPr>
        <p:txBody>
          <a:bodyPr/>
          <a:lstStyle>
            <a:lvl1pPr defTabSz="896111">
              <a:spcBef>
                <a:spcPts val="900"/>
              </a:spcBef>
              <a:defRPr sz="3136"/>
            </a:lvl1pPr>
          </a:lstStyle>
          <a:p>
            <a:r>
              <a:rPr lang="en-GB" dirty="0"/>
              <a:t>Why is this important</a:t>
            </a:r>
          </a:p>
        </p:txBody>
      </p:sp>
      <p:sp>
        <p:nvSpPr>
          <p:cNvPr id="569" name="Text Placeholder 3"/>
          <p:cNvSpPr>
            <a:spLocks noGrp="1"/>
          </p:cNvSpPr>
          <p:nvPr>
            <p:ph type="body" idx="22"/>
          </p:nvPr>
        </p:nvSpPr>
        <p:spPr>
          <a:xfrm>
            <a:off x="736599" y="1862760"/>
            <a:ext cx="11212245" cy="382912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85000" lnSpcReduction="10000"/>
          </a:bodyPr>
          <a:lstStyle>
            <a:lvl1pPr defTabSz="365760">
              <a:lnSpc>
                <a:spcPts val="700"/>
              </a:lnSpc>
              <a:defRPr sz="560"/>
            </a:lvl1pPr>
          </a:lstStyle>
          <a:p>
            <a:pPr>
              <a:lnSpc>
                <a:spcPct val="120000"/>
              </a:lnSpc>
            </a:pPr>
            <a:r>
              <a:rPr lang="en-GB" sz="2400" dirty="0"/>
              <a:t>The purpose of this service is to support Internationally recruited staff to maintain their psychological wellbeing.  We understand the unique learner status Internationally recruited staff have, along with the added pressure of settling into a new country and work environment. It is important that Internationally recruited staff have the necessary support to enable them to stay and have a thriving career in the NHS.</a:t>
            </a:r>
          </a:p>
          <a:p>
            <a:pPr>
              <a:lnSpc>
                <a:spcPct val="120000"/>
              </a:lnSpc>
            </a:pPr>
            <a:endParaRPr lang="en-GB" sz="2400" dirty="0"/>
          </a:p>
          <a:p>
            <a:pPr>
              <a:lnSpc>
                <a:spcPct val="120000"/>
              </a:lnSpc>
            </a:pPr>
            <a:r>
              <a:rPr lang="en-GB" sz="2400" dirty="0"/>
              <a:t>To support with this, Individual health and wellbeing coaching support is available with a highly skilled and experienced coach. It might be that through a one-off conversation you have all the strategies you need to cope with your situation and stay well. Or you might find a few sessions helpful. It is all led by you, and there are 4 sessions available per person.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Text Placeholder 4"/>
          <p:cNvSpPr txBox="1">
            <a:spLocks noGrp="1"/>
          </p:cNvSpPr>
          <p:nvPr>
            <p:ph type="body" sz="quarter" idx="1"/>
          </p:nvPr>
        </p:nvSpPr>
        <p:spPr>
          <a:prstGeom prst="rect">
            <a:avLst/>
          </a:prstGeom>
        </p:spPr>
        <p:txBody>
          <a:bodyPr/>
          <a:lstStyle>
            <a:lvl1pPr defTabSz="896111">
              <a:spcBef>
                <a:spcPts val="900"/>
              </a:spcBef>
              <a:defRPr sz="3136"/>
            </a:lvl1pPr>
          </a:lstStyle>
          <a:p>
            <a:r>
              <a:rPr lang="en-GB" dirty="0"/>
              <a:t>What is the offer?</a:t>
            </a:r>
          </a:p>
        </p:txBody>
      </p:sp>
      <p:sp>
        <p:nvSpPr>
          <p:cNvPr id="573" name="Text Placeholder 6"/>
          <p:cNvSpPr>
            <a:spLocks noGrp="1"/>
          </p:cNvSpPr>
          <p:nvPr>
            <p:ph type="body" idx="22"/>
          </p:nvPr>
        </p:nvSpPr>
        <p:spPr>
          <a:xfrm>
            <a:off x="736599" y="2006600"/>
            <a:ext cx="10945117" cy="37211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92500" lnSpcReduction="20000"/>
          </a:bodyPr>
          <a:lstStyle>
            <a:lvl1pPr defTabSz="365760">
              <a:lnSpc>
                <a:spcPts val="700"/>
              </a:lnSpc>
              <a:defRPr sz="560"/>
            </a:lvl1pPr>
          </a:lstStyle>
          <a:p>
            <a:pPr>
              <a:lnSpc>
                <a:spcPct val="100000"/>
              </a:lnSpc>
            </a:pPr>
            <a:r>
              <a:rPr lang="en-GB" sz="2000" dirty="0"/>
              <a:t>This individually tailored and confidential coaching support will focus on proactively supporting you to;</a:t>
            </a:r>
          </a:p>
          <a:p>
            <a:pPr>
              <a:lnSpc>
                <a:spcPct val="100000"/>
              </a:lnSpc>
            </a:pPr>
            <a:endParaRPr lang="en-GB" sz="2000" dirty="0"/>
          </a:p>
          <a:p>
            <a:pPr marL="285750" indent="-285750">
              <a:lnSpc>
                <a:spcPct val="100000"/>
              </a:lnSpc>
              <a:buFont typeface="Wingdings" panose="05000000000000000000" pitchFamily="2" charset="2"/>
              <a:buChar char="Ø"/>
            </a:pPr>
            <a:r>
              <a:rPr lang="en-GB" sz="2000" dirty="0"/>
              <a:t>Process experiences </a:t>
            </a:r>
          </a:p>
          <a:p>
            <a:pPr marL="285750" indent="-285750">
              <a:lnSpc>
                <a:spcPct val="100000"/>
              </a:lnSpc>
              <a:buFont typeface="Wingdings" panose="05000000000000000000" pitchFamily="2" charset="2"/>
              <a:buChar char="Ø"/>
            </a:pPr>
            <a:r>
              <a:rPr lang="en-GB" sz="2000" dirty="0"/>
              <a:t>Deal with difficult conversations </a:t>
            </a:r>
          </a:p>
          <a:p>
            <a:pPr marL="285750" indent="-285750">
              <a:lnSpc>
                <a:spcPct val="100000"/>
              </a:lnSpc>
              <a:buFont typeface="Wingdings" panose="05000000000000000000" pitchFamily="2" charset="2"/>
              <a:buChar char="Ø"/>
            </a:pPr>
            <a:r>
              <a:rPr lang="en-GB" sz="2000" dirty="0"/>
              <a:t>Develop coping skills</a:t>
            </a:r>
          </a:p>
          <a:p>
            <a:pPr marL="285750" indent="-285750">
              <a:lnSpc>
                <a:spcPct val="100000"/>
              </a:lnSpc>
              <a:buFont typeface="Wingdings" panose="05000000000000000000" pitchFamily="2" charset="2"/>
              <a:buChar char="Ø"/>
            </a:pPr>
            <a:r>
              <a:rPr lang="en-GB" sz="2000" dirty="0"/>
              <a:t>Be supported in developing practical strategies to support your health and wellbeing</a:t>
            </a:r>
          </a:p>
          <a:p>
            <a:pPr marL="285750" indent="-285750">
              <a:lnSpc>
                <a:spcPct val="100000"/>
              </a:lnSpc>
              <a:buFont typeface="Wingdings" panose="05000000000000000000" pitchFamily="2" charset="2"/>
              <a:buChar char="Ø"/>
            </a:pPr>
            <a:r>
              <a:rPr lang="en-GB" sz="2000" dirty="0"/>
              <a:t>Mechanisms to deal with pressures and challenges you may be facing</a:t>
            </a:r>
          </a:p>
          <a:p>
            <a:pPr marL="285750" indent="-285750">
              <a:lnSpc>
                <a:spcPct val="100000"/>
              </a:lnSpc>
              <a:buFont typeface="Wingdings" panose="05000000000000000000" pitchFamily="2" charset="2"/>
              <a:buChar char="Ø"/>
            </a:pPr>
            <a:r>
              <a:rPr lang="en-GB" sz="2000" dirty="0"/>
              <a:t>Discuss how you are thinking and feeling</a:t>
            </a:r>
          </a:p>
          <a:p>
            <a:pPr marL="285750" indent="-285750">
              <a:lnSpc>
                <a:spcPct val="100000"/>
              </a:lnSpc>
              <a:buFont typeface="Wingdings" panose="05000000000000000000" pitchFamily="2" charset="2"/>
              <a:buChar char="Ø"/>
            </a:pPr>
            <a:r>
              <a:rPr lang="en-GB" sz="2000" dirty="0"/>
              <a:t>Coping with the impact of demands in the system</a:t>
            </a:r>
          </a:p>
          <a:p>
            <a:pPr marL="285750" indent="-285750">
              <a:lnSpc>
                <a:spcPct val="100000"/>
              </a:lnSpc>
              <a:buFont typeface="Wingdings" panose="05000000000000000000" pitchFamily="2" charset="2"/>
              <a:buChar char="Ø"/>
            </a:pPr>
            <a:r>
              <a:rPr lang="en-GB" sz="2000" dirty="0"/>
              <a:t>A specific problem that is affecting your sense of wellbeing</a:t>
            </a:r>
          </a:p>
          <a:p>
            <a:pPr marL="285750" indent="-285750">
              <a:lnSpc>
                <a:spcPct val="100000"/>
              </a:lnSpc>
              <a:buFont typeface="Wingdings" panose="05000000000000000000" pitchFamily="2" charset="2"/>
              <a:buChar char="Ø"/>
            </a:pPr>
            <a:r>
              <a:rPr lang="en-GB" sz="2000" dirty="0"/>
              <a:t>How you are balancing the demands of working life and demands at home</a:t>
            </a:r>
          </a:p>
          <a:p>
            <a:pPr marL="285750" indent="-285750">
              <a:lnSpc>
                <a:spcPct val="100000"/>
              </a:lnSpc>
              <a:buFont typeface="Wingdings" panose="05000000000000000000" pitchFamily="2" charset="2"/>
              <a:buChar char="Ø"/>
            </a:pPr>
            <a:r>
              <a:rPr lang="en-GB" sz="2000" dirty="0"/>
              <a:t>Managing stress and developing positive coping strategies</a:t>
            </a:r>
          </a:p>
          <a:p>
            <a:pPr marL="285750" indent="-285750">
              <a:lnSpc>
                <a:spcPct val="100000"/>
              </a:lnSpc>
              <a:buFont typeface="Wingdings" panose="05000000000000000000" pitchFamily="2" charset="2"/>
              <a:buChar char="Ø"/>
            </a:pPr>
            <a:r>
              <a:rPr lang="en-GB" sz="2000" dirty="0"/>
              <a:t>Concerns about relationships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 name="Text Placeholder 4"/>
          <p:cNvSpPr txBox="1">
            <a:spLocks noGrp="1"/>
          </p:cNvSpPr>
          <p:nvPr>
            <p:ph type="body" sz="quarter" idx="1"/>
          </p:nvPr>
        </p:nvSpPr>
        <p:spPr>
          <a:prstGeom prst="rect">
            <a:avLst/>
          </a:prstGeom>
        </p:spPr>
        <p:txBody>
          <a:bodyPr/>
          <a:lstStyle>
            <a:lvl1pPr defTabSz="896111">
              <a:spcBef>
                <a:spcPts val="900"/>
              </a:spcBef>
              <a:defRPr sz="3136"/>
            </a:lvl1pPr>
          </a:lstStyle>
          <a:p>
            <a:r>
              <a:rPr lang="en-GB" dirty="0"/>
              <a:t>How to book?</a:t>
            </a:r>
          </a:p>
        </p:txBody>
      </p:sp>
      <p:graphicFrame>
        <p:nvGraphicFramePr>
          <p:cNvPr id="10" name="Diagram 9">
            <a:extLst>
              <a:ext uri="{FF2B5EF4-FFF2-40B4-BE49-F238E27FC236}">
                <a16:creationId xmlns:a16="http://schemas.microsoft.com/office/drawing/2014/main" id="{6B106E42-5C49-4125-9A90-90C76AD01C4C}"/>
              </a:ext>
            </a:extLst>
          </p:cNvPr>
          <p:cNvGraphicFramePr/>
          <p:nvPr>
            <p:extLst>
              <p:ext uri="{D42A27DB-BD31-4B8C-83A1-F6EECF244321}">
                <p14:modId xmlns:p14="http://schemas.microsoft.com/office/powerpoint/2010/main" val="4269388174"/>
              </p:ext>
            </p:extLst>
          </p:nvPr>
        </p:nvGraphicFramePr>
        <p:xfrm>
          <a:off x="2032000" y="-12281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67796547-9A2A-47F9-961A-9FA7448FC29D}"/>
              </a:ext>
            </a:extLst>
          </p:cNvPr>
          <p:cNvSpPr txBox="1"/>
          <p:nvPr/>
        </p:nvSpPr>
        <p:spPr>
          <a:xfrm>
            <a:off x="736600" y="3924728"/>
            <a:ext cx="10911155" cy="1554272"/>
          </a:xfrm>
          <a:prstGeom prst="rect">
            <a:avLst/>
          </a:prstGeom>
          <a:noFill/>
        </p:spPr>
        <p:txBody>
          <a:bodyPr wrap="square" rtlCol="0">
            <a:spAutoFit/>
          </a:bodyPr>
          <a:lstStyle/>
          <a:p>
            <a:r>
              <a:rPr lang="en-GB" sz="1900" dirty="0">
                <a:solidFill>
                  <a:srgbClr val="0071CE"/>
                </a:solidFill>
              </a:rPr>
              <a:t>Please note we will be allocating coaching spaces by diaspora group size on a first come first served basis. If you would like to take advantage of this offer please send your expression of interest to </a:t>
            </a:r>
            <a:r>
              <a:rPr lang="en-GB" dirty="0"/>
              <a:t>england.lookingafterourpeople@nhs.net</a:t>
            </a:r>
            <a:r>
              <a:rPr lang="en-GB" sz="1900" dirty="0">
                <a:solidFill>
                  <a:srgbClr val="0071CE"/>
                </a:solidFill>
              </a:rPr>
              <a:t> at your nearest convenience. Dates for coaching sessions will be staggered meaning a limited number of session can be booked each month.</a:t>
            </a:r>
          </a:p>
          <a:p>
            <a:endParaRPr lang="en-GB" sz="1900" dirty="0">
              <a:solidFill>
                <a:srgbClr val="0071CE"/>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 name="Text Placeholder 4"/>
          <p:cNvSpPr txBox="1">
            <a:spLocks noGrp="1"/>
          </p:cNvSpPr>
          <p:nvPr>
            <p:ph type="body" sz="quarter" idx="1"/>
          </p:nvPr>
        </p:nvSpPr>
        <p:spPr>
          <a:prstGeom prst="rect">
            <a:avLst/>
          </a:prstGeom>
        </p:spPr>
        <p:txBody>
          <a:bodyPr/>
          <a:lstStyle>
            <a:lvl1pPr defTabSz="896111">
              <a:spcBef>
                <a:spcPts val="900"/>
              </a:spcBef>
              <a:defRPr sz="3136"/>
            </a:lvl1pPr>
          </a:lstStyle>
          <a:p>
            <a:r>
              <a:rPr lang="en-GB" dirty="0"/>
              <a:t>What others have said</a:t>
            </a:r>
            <a:endParaRPr dirty="0"/>
          </a:p>
        </p:txBody>
      </p:sp>
      <p:pic>
        <p:nvPicPr>
          <p:cNvPr id="6" name="Picture 5">
            <a:extLst>
              <a:ext uri="{FF2B5EF4-FFF2-40B4-BE49-F238E27FC236}">
                <a16:creationId xmlns:a16="http://schemas.microsoft.com/office/drawing/2014/main" id="{DB03D8FB-C848-4A32-978C-AC4CE07F4903}"/>
              </a:ext>
            </a:extLst>
          </p:cNvPr>
          <p:cNvPicPr>
            <a:picLocks noChangeAspect="1"/>
          </p:cNvPicPr>
          <p:nvPr/>
        </p:nvPicPr>
        <p:blipFill>
          <a:blip r:embed="rId2"/>
          <a:stretch>
            <a:fillRect/>
          </a:stretch>
        </p:blipFill>
        <p:spPr>
          <a:xfrm>
            <a:off x="736600" y="1279480"/>
            <a:ext cx="8664254" cy="4536152"/>
          </a:xfrm>
          <a:prstGeom prst="rect">
            <a:avLst/>
          </a:prstGeom>
        </p:spPr>
      </p:pic>
      <p:sp>
        <p:nvSpPr>
          <p:cNvPr id="7" name="TextBox 6">
            <a:extLst>
              <a:ext uri="{FF2B5EF4-FFF2-40B4-BE49-F238E27FC236}">
                <a16:creationId xmlns:a16="http://schemas.microsoft.com/office/drawing/2014/main" id="{F3077A0A-7524-4A76-AEB1-28A2E73E89D1}"/>
              </a:ext>
            </a:extLst>
          </p:cNvPr>
          <p:cNvSpPr txBox="1"/>
          <p:nvPr/>
        </p:nvSpPr>
        <p:spPr>
          <a:xfrm>
            <a:off x="736600" y="6123398"/>
            <a:ext cx="4366517"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GB" sz="1800" b="0" i="0" u="none" strike="noStrike" cap="none" spc="0" normalizeH="0" baseline="0" dirty="0">
                <a:ln>
                  <a:noFill/>
                </a:ln>
                <a:solidFill>
                  <a:srgbClr val="003087"/>
                </a:solidFill>
                <a:effectLst/>
                <a:uFillTx/>
                <a:latin typeface="+mj-lt"/>
                <a:ea typeface="+mj-ea"/>
                <a:cs typeface="+mj-cs"/>
                <a:sym typeface="Arial"/>
                <a:hlinkClick r:id="rId3"/>
              </a:rPr>
              <a:t>Case studies</a:t>
            </a:r>
            <a:endParaRPr kumimoji="0" lang="en-GB" sz="1800" b="0" i="0" u="none" strike="noStrike" cap="none" spc="0" normalizeH="0" baseline="0" dirty="0">
              <a:ln>
                <a:noFill/>
              </a:ln>
              <a:solidFill>
                <a:srgbClr val="003087"/>
              </a:solidFill>
              <a:effectLst/>
              <a:uFillTx/>
              <a:latin typeface="+mj-lt"/>
              <a:ea typeface="+mj-ea"/>
              <a:cs typeface="+mj-cs"/>
              <a:sym typeface="Arial"/>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FFFFFF"/>
      </a:dk1>
      <a:lt1>
        <a:srgbClr val="003087"/>
      </a:lt1>
      <a:dk2>
        <a:srgbClr val="A7A7A7"/>
      </a:dk2>
      <a:lt2>
        <a:srgbClr val="535353"/>
      </a:lt2>
      <a:accent1>
        <a:srgbClr val="DA281C"/>
      </a:accent1>
      <a:accent2>
        <a:srgbClr val="330071"/>
      </a:accent2>
      <a:accent3>
        <a:srgbClr val="ED8B00"/>
      </a:accent3>
      <a:accent4>
        <a:srgbClr val="009638"/>
      </a:accent4>
      <a:accent5>
        <a:srgbClr val="006747"/>
      </a:accent5>
      <a:accent6>
        <a:srgbClr val="AE2473"/>
      </a:accent6>
      <a:hlink>
        <a:srgbClr val="0000FF"/>
      </a:hlink>
      <a:folHlink>
        <a:srgbClr val="FF00FF"/>
      </a:folHlink>
    </a:clrScheme>
    <a:fontScheme name="Office Theme">
      <a:majorFont>
        <a:latin typeface="Arial"/>
        <a:ea typeface="Arial"/>
        <a:cs typeface="Arial"/>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878787"/>
      </a:dk1>
      <a:lt1>
        <a:srgbClr val="003087"/>
      </a:lt1>
      <a:dk2>
        <a:srgbClr val="A7A7A7"/>
      </a:dk2>
      <a:lt2>
        <a:srgbClr val="535353"/>
      </a:lt2>
      <a:accent1>
        <a:srgbClr val="DA281C"/>
      </a:accent1>
      <a:accent2>
        <a:srgbClr val="330071"/>
      </a:accent2>
      <a:accent3>
        <a:srgbClr val="ED8B00"/>
      </a:accent3>
      <a:accent4>
        <a:srgbClr val="009638"/>
      </a:accent4>
      <a:accent5>
        <a:srgbClr val="006747"/>
      </a:accent5>
      <a:accent6>
        <a:srgbClr val="AE2473"/>
      </a:accent6>
      <a:hlink>
        <a:srgbClr val="0000FF"/>
      </a:hlink>
      <a:folHlink>
        <a:srgbClr val="FF00FF"/>
      </a:folHlink>
    </a:clrScheme>
    <a:fontScheme name="Office Theme">
      <a:majorFont>
        <a:latin typeface="Arial"/>
        <a:ea typeface="Arial"/>
        <a:cs typeface="Arial"/>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3087"/>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00479B27625CE4BB49393368D291398" ma:contentTypeVersion="47" ma:contentTypeDescription="Create a new document." ma:contentTypeScope="" ma:versionID="ea8ae51f37a84a79d65f894e10791a53">
  <xsd:schema xmlns:xsd="http://www.w3.org/2001/XMLSchema" xmlns:xs="http://www.w3.org/2001/XMLSchema" xmlns:p="http://schemas.microsoft.com/office/2006/metadata/properties" xmlns:ns2="ebd64cbd-6cf5-435c-bd4a-b8fc9bc14ad4" xmlns:ns3="d2b18e64-5ecb-4e89-afab-626e308c2164" targetNamespace="http://schemas.microsoft.com/office/2006/metadata/properties" ma:root="true" ma:fieldsID="9de3dbd87fca670fe5a9b5c0e22d7ca1" ns2:_="" ns3:_="">
    <xsd:import namespace="ebd64cbd-6cf5-435c-bd4a-b8fc9bc14ad4"/>
    <xsd:import namespace="d2b18e64-5ecb-4e89-afab-626e308c2164"/>
    <xsd:element name="properties">
      <xsd:complexType>
        <xsd:sequence>
          <xsd:element name="documentManagement">
            <xsd:complexType>
              <xsd:all>
                <xsd:element ref="ns2:SharedWithUsers" minOccurs="0"/>
                <xsd:element ref="ns2:SharedWithDetails" minOccurs="0"/>
                <xsd:element ref="ns3:Review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64cbd-6cf5-435c-bd4a-b8fc9bc14ad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2b18e64-5ecb-4e89-afab-626e308c2164" elementFormDefault="qualified">
    <xsd:import namespace="http://schemas.microsoft.com/office/2006/documentManagement/types"/>
    <xsd:import namespace="http://schemas.microsoft.com/office/infopath/2007/PartnerControls"/>
    <xsd:element name="Review_x0020_Date" ma:index="10" nillable="true" ma:displayName="Review date" ma:indexed="true" ma:internalName="Review_x0020_Dat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eview_x0020_Date xmlns="d2b18e64-5ecb-4e89-afab-626e308c2164" xsi:nil="true"/>
  </documentManagement>
</p:properties>
</file>

<file path=customXml/itemProps1.xml><?xml version="1.0" encoding="utf-8"?>
<ds:datastoreItem xmlns:ds="http://schemas.openxmlformats.org/officeDocument/2006/customXml" ds:itemID="{4C748A04-DFCE-4458-8B8D-04E6F61D81F8}">
  <ds:schemaRefs>
    <ds:schemaRef ds:uri="http://schemas.microsoft.com/sharepoint/v3/contenttype/forms"/>
  </ds:schemaRefs>
</ds:datastoreItem>
</file>

<file path=customXml/itemProps2.xml><?xml version="1.0" encoding="utf-8"?>
<ds:datastoreItem xmlns:ds="http://schemas.openxmlformats.org/officeDocument/2006/customXml" ds:itemID="{EF5E2F7E-F9A8-4783-93BA-F1113CFC6E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d64cbd-6cf5-435c-bd4a-b8fc9bc14ad4"/>
    <ds:schemaRef ds:uri="d2b18e64-5ecb-4e89-afab-626e308c21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A4E273-787E-4E05-97F3-DC9A6DA44562}">
  <ds:schemaRefs>
    <ds:schemaRef ds:uri="http://purl.org/dc/dcmitype/"/>
    <ds:schemaRef ds:uri="http://schemas.microsoft.com/sharepoint/v3"/>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1e87b726-3b5a-4155-ba32-5bbbd7b27c24"/>
    <ds:schemaRef ds:uri="faa53739-b455-4abb-8b73-5630038e78bd"/>
    <ds:schemaRef ds:uri="http://www.w3.org/XML/1998/namespace"/>
    <ds:schemaRef ds:uri="d2b18e64-5ecb-4e89-afab-626e308c2164"/>
  </ds:schemaRefs>
</ds:datastoreItem>
</file>

<file path=docProps/app.xml><?xml version="1.0" encoding="utf-8"?>
<Properties xmlns="http://schemas.openxmlformats.org/officeDocument/2006/extended-properties" xmlns:vt="http://schemas.openxmlformats.org/officeDocument/2006/docPropsVTypes">
  <TotalTime>274</TotalTime>
  <Words>370</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Clarke, Daniel</dc:creator>
  <cp:lastModifiedBy>Charlotte Craig</cp:lastModifiedBy>
  <cp:revision>62</cp:revision>
  <dcterms:modified xsi:type="dcterms:W3CDTF">2022-07-21T08:44:39Z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0x010100300479B27625CE4BB49393368D291398</vt:lpwstr>
  </property>
</Properties>
</file>