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1"/>
    <p:sldMasterId id="2147483759" r:id="rId2"/>
  </p:sldMasterIdLst>
  <p:sldIdLst>
    <p:sldId id="286" r:id="rId3"/>
    <p:sldId id="422" r:id="rId4"/>
    <p:sldId id="381" r:id="rId5"/>
    <p:sldId id="403" r:id="rId6"/>
    <p:sldId id="382" r:id="rId7"/>
    <p:sldId id="383" r:id="rId8"/>
    <p:sldId id="384" r:id="rId9"/>
    <p:sldId id="385" r:id="rId10"/>
    <p:sldId id="386" r:id="rId11"/>
    <p:sldId id="414" r:id="rId12"/>
    <p:sldId id="387" r:id="rId13"/>
    <p:sldId id="388" r:id="rId14"/>
    <p:sldId id="389" r:id="rId15"/>
    <p:sldId id="392" r:id="rId16"/>
    <p:sldId id="395" r:id="rId17"/>
    <p:sldId id="397" r:id="rId18"/>
    <p:sldId id="398" r:id="rId19"/>
    <p:sldId id="399" r:id="rId20"/>
    <p:sldId id="400" r:id="rId21"/>
    <p:sldId id="415" r:id="rId22"/>
    <p:sldId id="401" r:id="rId23"/>
    <p:sldId id="296" r:id="rId24"/>
    <p:sldId id="297" r:id="rId25"/>
    <p:sldId id="275" r:id="rId26"/>
    <p:sldId id="298" r:id="rId27"/>
    <p:sldId id="300" r:id="rId28"/>
    <p:sldId id="301" r:id="rId29"/>
    <p:sldId id="302" r:id="rId30"/>
    <p:sldId id="303" r:id="rId31"/>
    <p:sldId id="304" r:id="rId32"/>
    <p:sldId id="305" r:id="rId33"/>
    <p:sldId id="308" r:id="rId34"/>
    <p:sldId id="309" r:id="rId35"/>
    <p:sldId id="310" r:id="rId36"/>
    <p:sldId id="312" r:id="rId37"/>
    <p:sldId id="313" r:id="rId38"/>
    <p:sldId id="314" r:id="rId39"/>
    <p:sldId id="315" r:id="rId40"/>
    <p:sldId id="317" r:id="rId41"/>
    <p:sldId id="319" r:id="rId42"/>
    <p:sldId id="321" r:id="rId43"/>
    <p:sldId id="322" r:id="rId44"/>
    <p:sldId id="323" r:id="rId45"/>
    <p:sldId id="324" r:id="rId46"/>
    <p:sldId id="326" r:id="rId47"/>
    <p:sldId id="327" r:id="rId48"/>
    <p:sldId id="416" r:id="rId49"/>
    <p:sldId id="418" r:id="rId50"/>
    <p:sldId id="419" r:id="rId51"/>
    <p:sldId id="316" r:id="rId52"/>
    <p:sldId id="417" r:id="rId53"/>
    <p:sldId id="282" r:id="rId54"/>
    <p:sldId id="283" r:id="rId55"/>
    <p:sldId id="293" r:id="rId56"/>
    <p:sldId id="378" r:id="rId57"/>
    <p:sldId id="421"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2E3C"/>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0" autoAdjust="0"/>
    <p:restoredTop sz="94660"/>
  </p:normalViewPr>
  <p:slideViewPr>
    <p:cSldViewPr snapToGrid="0">
      <p:cViewPr varScale="1">
        <p:scale>
          <a:sx n="111" d="100"/>
          <a:sy n="111" d="100"/>
        </p:scale>
        <p:origin x="534" y="9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61"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g"/><Relationship Id="rId1" Type="http://schemas.openxmlformats.org/officeDocument/2006/relationships/slideMaster" Target="../slideMasters/slideMaster1.xml"/><Relationship Id="rId4" Type="http://schemas.openxmlformats.org/officeDocument/2006/relationships/image" Target="../media/image17.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jpg"/><Relationship Id="rId1" Type="http://schemas.openxmlformats.org/officeDocument/2006/relationships/slideMaster" Target="../slideMasters/slideMaster1.xml"/><Relationship Id="rId4" Type="http://schemas.openxmlformats.org/officeDocument/2006/relationships/image" Target="../media/image19.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28.emf"/><Relationship Id="rId3" Type="http://schemas.openxmlformats.org/officeDocument/2006/relationships/image" Target="../media/image22.png"/><Relationship Id="rId7" Type="http://schemas.openxmlformats.org/officeDocument/2006/relationships/image" Target="../media/image27.png"/><Relationship Id="rId2" Type="http://schemas.openxmlformats.org/officeDocument/2006/relationships/image" Target="../media/image23.jpeg"/><Relationship Id="rId1" Type="http://schemas.openxmlformats.org/officeDocument/2006/relationships/slideMaster" Target="../slideMasters/slideMaster1.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24.jpeg"/><Relationship Id="rId9" Type="http://schemas.openxmlformats.org/officeDocument/2006/relationships/image" Target="../media/image29.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1.jpeg"/><Relationship Id="rId7" Type="http://schemas.openxmlformats.org/officeDocument/2006/relationships/image" Target="../media/image33.png"/><Relationship Id="rId2" Type="http://schemas.openxmlformats.org/officeDocument/2006/relationships/image" Target="../media/image30.jpeg"/><Relationship Id="rId1" Type="http://schemas.openxmlformats.org/officeDocument/2006/relationships/slideMaster" Target="../slideMasters/slideMaster2.xml"/><Relationship Id="rId6" Type="http://schemas.openxmlformats.org/officeDocument/2006/relationships/image" Target="../media/image28.emf"/><Relationship Id="rId5" Type="http://schemas.openxmlformats.org/officeDocument/2006/relationships/image" Target="../media/image32.png"/><Relationship Id="rId4" Type="http://schemas.openxmlformats.org/officeDocument/2006/relationships/image" Target="../media/image26.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0.jp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12.jp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4.jp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16.jp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18.jp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jp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ospital Title Slide">
    <p:spTree>
      <p:nvGrpSpPr>
        <p:cNvPr id="1" name=""/>
        <p:cNvGrpSpPr/>
        <p:nvPr/>
      </p:nvGrpSpPr>
      <p:grpSpPr>
        <a:xfrm>
          <a:off x="0" y="0"/>
          <a:ext cx="0" cy="0"/>
          <a:chOff x="0" y="0"/>
          <a:chExt cx="0" cy="0"/>
        </a:xfrm>
      </p:grpSpPr>
      <p:pic>
        <p:nvPicPr>
          <p:cNvPr id="6" name="Picture 5" descr="A picture containing person, blurry, riding, past&#10;&#10;Description automatically generated">
            <a:extLst>
              <a:ext uri="{FF2B5EF4-FFF2-40B4-BE49-F238E27FC236}">
                <a16:creationId xmlns:a16="http://schemas.microsoft.com/office/drawing/2014/main" id="{BD8C0577-8684-4458-AEE2-A0B2685FE53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17"/>
            <a:ext cx="7562878" cy="5263611"/>
          </a:xfrm>
          <a:prstGeom prst="rect">
            <a:avLst/>
          </a:prstGeom>
        </p:spPr>
      </p:pic>
      <p:sp>
        <p:nvSpPr>
          <p:cNvPr id="8" name="Rectangle 18">
            <a:extLst>
              <a:ext uri="{FF2B5EF4-FFF2-40B4-BE49-F238E27FC236}">
                <a16:creationId xmlns:a16="http://schemas.microsoft.com/office/drawing/2014/main" id="{CB7A6CD1-47E6-4192-829C-005D76904D81}"/>
              </a:ext>
            </a:extLst>
          </p:cNvPr>
          <p:cNvSpPr>
            <a:spLocks/>
          </p:cNvSpPr>
          <p:nvPr/>
        </p:nvSpPr>
        <p:spPr bwMode="auto">
          <a:xfrm>
            <a:off x="8074143" y="6507205"/>
            <a:ext cx="3960440" cy="24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lgn="l" defTabSz="642938">
              <a:defRPr sz="2400">
                <a:solidFill>
                  <a:schemeClr val="tx1"/>
                </a:solidFill>
                <a:latin typeface="Times New Roman" pitchFamily="18" charset="0"/>
              </a:defRPr>
            </a:lvl1pPr>
            <a:lvl2pPr marL="320675" algn="l" defTabSz="642938">
              <a:defRPr sz="2400">
                <a:solidFill>
                  <a:schemeClr val="tx1"/>
                </a:solidFill>
                <a:latin typeface="Times New Roman" pitchFamily="18" charset="0"/>
              </a:defRPr>
            </a:lvl2pPr>
            <a:lvl3pPr marL="642938" algn="l" defTabSz="642938">
              <a:defRPr sz="2400">
                <a:solidFill>
                  <a:schemeClr val="tx1"/>
                </a:solidFill>
                <a:latin typeface="Times New Roman" pitchFamily="18" charset="0"/>
              </a:defRPr>
            </a:lvl3pPr>
            <a:lvl4pPr marL="963613" algn="l" defTabSz="642938">
              <a:defRPr sz="2400">
                <a:solidFill>
                  <a:schemeClr val="tx1"/>
                </a:solidFill>
                <a:latin typeface="Times New Roman" pitchFamily="18" charset="0"/>
              </a:defRPr>
            </a:lvl4pPr>
            <a:lvl5pPr marL="1285875" algn="l" defTabSz="642938">
              <a:defRPr sz="2400">
                <a:solidFill>
                  <a:schemeClr val="tx1"/>
                </a:solidFill>
                <a:latin typeface="Times New Roman" pitchFamily="18" charset="0"/>
              </a:defRPr>
            </a:lvl5pPr>
            <a:lvl6pPr marL="1743075" defTabSz="642938" fontAlgn="base">
              <a:spcBef>
                <a:spcPct val="0"/>
              </a:spcBef>
              <a:spcAft>
                <a:spcPct val="0"/>
              </a:spcAft>
              <a:defRPr sz="2400">
                <a:solidFill>
                  <a:schemeClr val="tx1"/>
                </a:solidFill>
                <a:latin typeface="Times New Roman" pitchFamily="18" charset="0"/>
              </a:defRPr>
            </a:lvl6pPr>
            <a:lvl7pPr marL="2200275" defTabSz="642938" fontAlgn="base">
              <a:spcBef>
                <a:spcPct val="0"/>
              </a:spcBef>
              <a:spcAft>
                <a:spcPct val="0"/>
              </a:spcAft>
              <a:defRPr sz="2400">
                <a:solidFill>
                  <a:schemeClr val="tx1"/>
                </a:solidFill>
                <a:latin typeface="Times New Roman" pitchFamily="18" charset="0"/>
              </a:defRPr>
            </a:lvl7pPr>
            <a:lvl8pPr marL="2657475" defTabSz="642938" fontAlgn="base">
              <a:spcBef>
                <a:spcPct val="0"/>
              </a:spcBef>
              <a:spcAft>
                <a:spcPct val="0"/>
              </a:spcAft>
              <a:defRPr sz="2400">
                <a:solidFill>
                  <a:schemeClr val="tx1"/>
                </a:solidFill>
                <a:latin typeface="Times New Roman" pitchFamily="18" charset="0"/>
              </a:defRPr>
            </a:lvl8pPr>
            <a:lvl9pPr marL="3114675" defTabSz="642938" fontAlgn="base">
              <a:spcBef>
                <a:spcPct val="0"/>
              </a:spcBef>
              <a:spcAft>
                <a:spcPct val="0"/>
              </a:spcAft>
              <a:defRPr sz="2400">
                <a:solidFill>
                  <a:schemeClr val="tx1"/>
                </a:solidFill>
                <a:latin typeface="Times New Roman" pitchFamily="18" charset="0"/>
              </a:defRPr>
            </a:lvl9pPr>
          </a:lstStyle>
          <a:p>
            <a:pPr algn="r"/>
            <a:r>
              <a:rPr lang="en-GB" altLang="en-US" sz="1300" b="0" dirty="0">
                <a:solidFill>
                  <a:srgbClr val="1F2E3C"/>
                </a:solidFill>
                <a:latin typeface="Segoe UI Semilight" panose="020B0402040204020203" pitchFamily="34" charset="0"/>
                <a:ea typeface="Cambria" panose="02040503050406030204" pitchFamily="18" charset="0"/>
                <a:cs typeface="Segoe UI Semilight" panose="020B0402040204020203" pitchFamily="34" charset="0"/>
                <a:sym typeface="Arial" charset="0"/>
              </a:rPr>
              <a:t>For more information visit us at www.hempsons.co.uk</a:t>
            </a:r>
          </a:p>
        </p:txBody>
      </p:sp>
      <p:sp>
        <p:nvSpPr>
          <p:cNvPr id="9" name="Oval 8">
            <a:extLst>
              <a:ext uri="{FF2B5EF4-FFF2-40B4-BE49-F238E27FC236}">
                <a16:creationId xmlns:a16="http://schemas.microsoft.com/office/drawing/2014/main" id="{0755326C-EC0C-4E23-8859-409E9C383668}"/>
              </a:ext>
            </a:extLst>
          </p:cNvPr>
          <p:cNvSpPr/>
          <p:nvPr/>
        </p:nvSpPr>
        <p:spPr bwMode="auto">
          <a:xfrm>
            <a:off x="5643155" y="-1385098"/>
            <a:ext cx="7402522" cy="7402522"/>
          </a:xfrm>
          <a:prstGeom prst="ellipse">
            <a:avLst/>
          </a:prstGeom>
          <a:solidFill>
            <a:srgbClr val="1F2E3C"/>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600" b="1" i="0" u="none" strike="noStrike" cap="none" normalizeH="0" baseline="0">
              <a:ln>
                <a:noFill/>
              </a:ln>
              <a:solidFill>
                <a:srgbClr val="000000"/>
              </a:solidFill>
              <a:effectLst/>
              <a:latin typeface="Arial" charset="0"/>
              <a:sym typeface="Lucida Grande" charset="0"/>
            </a:endParaRPr>
          </a:p>
        </p:txBody>
      </p:sp>
      <p:sp>
        <p:nvSpPr>
          <p:cNvPr id="2" name="Title 1">
            <a:extLst>
              <a:ext uri="{FF2B5EF4-FFF2-40B4-BE49-F238E27FC236}">
                <a16:creationId xmlns:a16="http://schemas.microsoft.com/office/drawing/2014/main" id="{571901A5-F00F-4202-8A04-9A763C8298C3}"/>
              </a:ext>
            </a:extLst>
          </p:cNvPr>
          <p:cNvSpPr>
            <a:spLocks noGrp="1"/>
          </p:cNvSpPr>
          <p:nvPr>
            <p:ph type="ctrTitle"/>
          </p:nvPr>
        </p:nvSpPr>
        <p:spPr>
          <a:xfrm>
            <a:off x="6174376" y="749937"/>
            <a:ext cx="6017623" cy="2142722"/>
          </a:xfrm>
        </p:spPr>
        <p:txBody>
          <a:bodyPr lIns="90000" tIns="180000" rIns="180000" bIns="36000" anchor="b">
            <a:normAutofit/>
          </a:bodyPr>
          <a:lstStyle>
            <a:lvl1pPr algn="r">
              <a:defRPr sz="3200">
                <a:solidFill>
                  <a:schemeClr val="bg1"/>
                </a:solidFill>
                <a:latin typeface="Segoe UI Semilight" panose="020B0402040204020203" pitchFamily="34" charset="0"/>
                <a:cs typeface="Segoe UI Semilight" panose="020B0402040204020203" pitchFamily="34" charset="0"/>
              </a:defRPr>
            </a:lvl1pPr>
          </a:lstStyle>
          <a:p>
            <a:r>
              <a:rPr lang="en-US"/>
              <a:t>Click to edit Master title style</a:t>
            </a:r>
            <a:endParaRPr lang="en-GB" dirty="0"/>
          </a:p>
        </p:txBody>
      </p:sp>
      <p:sp>
        <p:nvSpPr>
          <p:cNvPr id="13" name="Line 5">
            <a:extLst>
              <a:ext uri="{FF2B5EF4-FFF2-40B4-BE49-F238E27FC236}">
                <a16:creationId xmlns:a16="http://schemas.microsoft.com/office/drawing/2014/main" id="{98AE580D-1937-4C9E-8BF1-0B08C1CFE890}"/>
              </a:ext>
            </a:extLst>
          </p:cNvPr>
          <p:cNvSpPr>
            <a:spLocks noChangeShapeType="1"/>
          </p:cNvSpPr>
          <p:nvPr/>
        </p:nvSpPr>
        <p:spPr bwMode="auto">
          <a:xfrm>
            <a:off x="6155522" y="2928452"/>
            <a:ext cx="5879061" cy="0"/>
          </a:xfrm>
          <a:prstGeom prst="line">
            <a:avLst/>
          </a:prstGeom>
          <a:noFill/>
          <a:ln w="38100">
            <a:solidFill>
              <a:srgbClr val="C6DE2C"/>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GB" sz="3600"/>
          </a:p>
        </p:txBody>
      </p:sp>
      <p:sp>
        <p:nvSpPr>
          <p:cNvPr id="12" name="Line 5">
            <a:extLst>
              <a:ext uri="{FF2B5EF4-FFF2-40B4-BE49-F238E27FC236}">
                <a16:creationId xmlns:a16="http://schemas.microsoft.com/office/drawing/2014/main" id="{A5CFC3B5-5D09-4735-A31D-274B8B3C7A93}"/>
              </a:ext>
            </a:extLst>
          </p:cNvPr>
          <p:cNvSpPr>
            <a:spLocks noChangeShapeType="1"/>
          </p:cNvSpPr>
          <p:nvPr/>
        </p:nvSpPr>
        <p:spPr bwMode="auto">
          <a:xfrm>
            <a:off x="6155522" y="2928452"/>
            <a:ext cx="5879061" cy="0"/>
          </a:xfrm>
          <a:prstGeom prst="line">
            <a:avLst/>
          </a:prstGeom>
          <a:noFill/>
          <a:ln w="38100">
            <a:solidFill>
              <a:srgbClr val="C6DE2C"/>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GB" sz="3600"/>
          </a:p>
        </p:txBody>
      </p:sp>
      <p:sp>
        <p:nvSpPr>
          <p:cNvPr id="19" name="Subtitle 2">
            <a:extLst>
              <a:ext uri="{FF2B5EF4-FFF2-40B4-BE49-F238E27FC236}">
                <a16:creationId xmlns:a16="http://schemas.microsoft.com/office/drawing/2014/main" id="{8B0CEC5F-50DD-4765-BCED-91A8048F961C}"/>
              </a:ext>
            </a:extLst>
          </p:cNvPr>
          <p:cNvSpPr>
            <a:spLocks noGrp="1"/>
          </p:cNvSpPr>
          <p:nvPr>
            <p:ph type="subTitle" idx="1"/>
          </p:nvPr>
        </p:nvSpPr>
        <p:spPr>
          <a:xfrm>
            <a:off x="6174375" y="2964246"/>
            <a:ext cx="6017623" cy="1242765"/>
          </a:xfrm>
        </p:spPr>
        <p:txBody>
          <a:bodyPr tIns="90000" rIns="180000" bIns="180000"/>
          <a:lstStyle>
            <a:lvl1pPr marL="0" indent="0" algn="r">
              <a:buNone/>
              <a:defRPr sz="2400">
                <a:solidFill>
                  <a:schemeClr val="bg1"/>
                </a:solidFill>
                <a:latin typeface="Segoe UI Semilight" panose="020B0402040204020203" pitchFamily="34" charset="0"/>
                <a:cs typeface="Segoe UI Semilight" panose="020B04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5" name="Picture 4">
            <a:extLst>
              <a:ext uri="{FF2B5EF4-FFF2-40B4-BE49-F238E27FC236}">
                <a16:creationId xmlns:a16="http://schemas.microsoft.com/office/drawing/2014/main" id="{6D9CEDF9-53DC-45B0-A1C0-A7BFDAE76B23}"/>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0595924" y="354478"/>
            <a:ext cx="1438659" cy="359665"/>
          </a:xfrm>
          <a:prstGeom prst="rect">
            <a:avLst/>
          </a:prstGeom>
        </p:spPr>
      </p:pic>
      <p:pic>
        <p:nvPicPr>
          <p:cNvPr id="11" name="Picture 10">
            <a:extLst>
              <a:ext uri="{FF2B5EF4-FFF2-40B4-BE49-F238E27FC236}">
                <a16:creationId xmlns:a16="http://schemas.microsoft.com/office/drawing/2014/main" id="{2EFA572B-46C9-4874-9A51-AF60D97AFBEE}"/>
              </a:ext>
            </a:extLst>
          </p:cNvPr>
          <p:cNvPicPr/>
          <p:nvPr userDrawn="1"/>
        </p:nvPicPr>
        <p:blipFill rotWithShape="1">
          <a:blip r:embed="rId4"/>
          <a:srcRect l="9210" t="33592" r="60631" b="50154"/>
          <a:stretch/>
        </p:blipFill>
        <p:spPr bwMode="auto">
          <a:xfrm>
            <a:off x="0" y="5257794"/>
            <a:ext cx="4106198" cy="147511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02291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eople 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F152450-394A-4408-91A1-6656C3F793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7581902" cy="5257802"/>
          </a:xfrm>
          <a:prstGeom prst="rect">
            <a:avLst/>
          </a:prstGeom>
        </p:spPr>
      </p:pic>
      <p:sp>
        <p:nvSpPr>
          <p:cNvPr id="8" name="Rectangle 18">
            <a:extLst>
              <a:ext uri="{FF2B5EF4-FFF2-40B4-BE49-F238E27FC236}">
                <a16:creationId xmlns:a16="http://schemas.microsoft.com/office/drawing/2014/main" id="{CB7A6CD1-47E6-4192-829C-005D76904D81}"/>
              </a:ext>
            </a:extLst>
          </p:cNvPr>
          <p:cNvSpPr>
            <a:spLocks/>
          </p:cNvSpPr>
          <p:nvPr userDrawn="1"/>
        </p:nvSpPr>
        <p:spPr bwMode="auto">
          <a:xfrm>
            <a:off x="8074143" y="6507205"/>
            <a:ext cx="3960440" cy="24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lgn="l" defTabSz="642938">
              <a:defRPr sz="2400">
                <a:solidFill>
                  <a:schemeClr val="tx1"/>
                </a:solidFill>
                <a:latin typeface="Times New Roman" pitchFamily="18" charset="0"/>
              </a:defRPr>
            </a:lvl1pPr>
            <a:lvl2pPr marL="320675" algn="l" defTabSz="642938">
              <a:defRPr sz="2400">
                <a:solidFill>
                  <a:schemeClr val="tx1"/>
                </a:solidFill>
                <a:latin typeface="Times New Roman" pitchFamily="18" charset="0"/>
              </a:defRPr>
            </a:lvl2pPr>
            <a:lvl3pPr marL="642938" algn="l" defTabSz="642938">
              <a:defRPr sz="2400">
                <a:solidFill>
                  <a:schemeClr val="tx1"/>
                </a:solidFill>
                <a:latin typeface="Times New Roman" pitchFamily="18" charset="0"/>
              </a:defRPr>
            </a:lvl3pPr>
            <a:lvl4pPr marL="963613" algn="l" defTabSz="642938">
              <a:defRPr sz="2400">
                <a:solidFill>
                  <a:schemeClr val="tx1"/>
                </a:solidFill>
                <a:latin typeface="Times New Roman" pitchFamily="18" charset="0"/>
              </a:defRPr>
            </a:lvl4pPr>
            <a:lvl5pPr marL="1285875" algn="l" defTabSz="642938">
              <a:defRPr sz="2400">
                <a:solidFill>
                  <a:schemeClr val="tx1"/>
                </a:solidFill>
                <a:latin typeface="Times New Roman" pitchFamily="18" charset="0"/>
              </a:defRPr>
            </a:lvl5pPr>
            <a:lvl6pPr marL="1743075" defTabSz="642938" fontAlgn="base">
              <a:spcBef>
                <a:spcPct val="0"/>
              </a:spcBef>
              <a:spcAft>
                <a:spcPct val="0"/>
              </a:spcAft>
              <a:defRPr sz="2400">
                <a:solidFill>
                  <a:schemeClr val="tx1"/>
                </a:solidFill>
                <a:latin typeface="Times New Roman" pitchFamily="18" charset="0"/>
              </a:defRPr>
            </a:lvl6pPr>
            <a:lvl7pPr marL="2200275" defTabSz="642938" fontAlgn="base">
              <a:spcBef>
                <a:spcPct val="0"/>
              </a:spcBef>
              <a:spcAft>
                <a:spcPct val="0"/>
              </a:spcAft>
              <a:defRPr sz="2400">
                <a:solidFill>
                  <a:schemeClr val="tx1"/>
                </a:solidFill>
                <a:latin typeface="Times New Roman" pitchFamily="18" charset="0"/>
              </a:defRPr>
            </a:lvl7pPr>
            <a:lvl8pPr marL="2657475" defTabSz="642938" fontAlgn="base">
              <a:spcBef>
                <a:spcPct val="0"/>
              </a:spcBef>
              <a:spcAft>
                <a:spcPct val="0"/>
              </a:spcAft>
              <a:defRPr sz="2400">
                <a:solidFill>
                  <a:schemeClr val="tx1"/>
                </a:solidFill>
                <a:latin typeface="Times New Roman" pitchFamily="18" charset="0"/>
              </a:defRPr>
            </a:lvl8pPr>
            <a:lvl9pPr marL="3114675" defTabSz="642938" fontAlgn="base">
              <a:spcBef>
                <a:spcPct val="0"/>
              </a:spcBef>
              <a:spcAft>
                <a:spcPct val="0"/>
              </a:spcAft>
              <a:defRPr sz="2400">
                <a:solidFill>
                  <a:schemeClr val="tx1"/>
                </a:solidFill>
                <a:latin typeface="Times New Roman" pitchFamily="18" charset="0"/>
              </a:defRPr>
            </a:lvl9pPr>
          </a:lstStyle>
          <a:p>
            <a:pPr algn="r"/>
            <a:r>
              <a:rPr lang="en-GB" altLang="en-US" sz="1300" b="0" dirty="0">
                <a:solidFill>
                  <a:srgbClr val="1F2E3C"/>
                </a:solidFill>
                <a:latin typeface="Segoe UI Semilight" panose="020B0402040204020203" pitchFamily="34" charset="0"/>
                <a:ea typeface="Cambria" panose="02040503050406030204" pitchFamily="18" charset="0"/>
                <a:cs typeface="Segoe UI Semilight" panose="020B0402040204020203" pitchFamily="34" charset="0"/>
                <a:sym typeface="Arial" charset="0"/>
              </a:rPr>
              <a:t>For more information visit us at www.hempsons.co.uk</a:t>
            </a:r>
          </a:p>
        </p:txBody>
      </p:sp>
      <p:sp>
        <p:nvSpPr>
          <p:cNvPr id="9" name="Oval 8">
            <a:extLst>
              <a:ext uri="{FF2B5EF4-FFF2-40B4-BE49-F238E27FC236}">
                <a16:creationId xmlns:a16="http://schemas.microsoft.com/office/drawing/2014/main" id="{0755326C-EC0C-4E23-8859-409E9C383668}"/>
              </a:ext>
            </a:extLst>
          </p:cNvPr>
          <p:cNvSpPr/>
          <p:nvPr/>
        </p:nvSpPr>
        <p:spPr bwMode="auto">
          <a:xfrm>
            <a:off x="5643155" y="-1385098"/>
            <a:ext cx="7402522" cy="7402522"/>
          </a:xfrm>
          <a:prstGeom prst="ellipse">
            <a:avLst/>
          </a:prstGeom>
          <a:solidFill>
            <a:srgbClr val="1F2E3C"/>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600" b="1" i="0" u="none" strike="noStrike" cap="none" normalizeH="0" baseline="0">
              <a:ln>
                <a:noFill/>
              </a:ln>
              <a:solidFill>
                <a:srgbClr val="000000"/>
              </a:solidFill>
              <a:effectLst/>
              <a:latin typeface="Arial" charset="0"/>
              <a:sym typeface="Lucida Grande" charset="0"/>
            </a:endParaRPr>
          </a:p>
        </p:txBody>
      </p:sp>
      <p:sp>
        <p:nvSpPr>
          <p:cNvPr id="2" name="Title 1">
            <a:extLst>
              <a:ext uri="{FF2B5EF4-FFF2-40B4-BE49-F238E27FC236}">
                <a16:creationId xmlns:a16="http://schemas.microsoft.com/office/drawing/2014/main" id="{571901A5-F00F-4202-8A04-9A763C8298C3}"/>
              </a:ext>
            </a:extLst>
          </p:cNvPr>
          <p:cNvSpPr>
            <a:spLocks noGrp="1"/>
          </p:cNvSpPr>
          <p:nvPr>
            <p:ph type="ctrTitle"/>
          </p:nvPr>
        </p:nvSpPr>
        <p:spPr>
          <a:xfrm>
            <a:off x="6174376" y="749937"/>
            <a:ext cx="6017623" cy="2142722"/>
          </a:xfrm>
        </p:spPr>
        <p:txBody>
          <a:bodyPr lIns="90000" tIns="180000" rIns="180000" bIns="36000" anchor="b">
            <a:normAutofit/>
          </a:bodyPr>
          <a:lstStyle>
            <a:lvl1pPr algn="r">
              <a:defRPr sz="3200">
                <a:solidFill>
                  <a:schemeClr val="bg1"/>
                </a:solidFill>
                <a:latin typeface="Segoe UI Semilight" panose="020B0402040204020203" pitchFamily="34" charset="0"/>
                <a:cs typeface="Segoe UI Semilight" panose="020B0402040204020203" pitchFamily="34" charset="0"/>
              </a:defRPr>
            </a:lvl1pPr>
          </a:lstStyle>
          <a:p>
            <a:r>
              <a:rPr lang="en-US"/>
              <a:t>Click to edit Master title style</a:t>
            </a:r>
            <a:endParaRPr lang="en-GB" dirty="0"/>
          </a:p>
        </p:txBody>
      </p:sp>
      <p:sp>
        <p:nvSpPr>
          <p:cNvPr id="13" name="Line 5">
            <a:extLst>
              <a:ext uri="{FF2B5EF4-FFF2-40B4-BE49-F238E27FC236}">
                <a16:creationId xmlns:a16="http://schemas.microsoft.com/office/drawing/2014/main" id="{98AE580D-1937-4C9E-8BF1-0B08C1CFE890}"/>
              </a:ext>
            </a:extLst>
          </p:cNvPr>
          <p:cNvSpPr>
            <a:spLocks noChangeShapeType="1"/>
          </p:cNvSpPr>
          <p:nvPr/>
        </p:nvSpPr>
        <p:spPr bwMode="auto">
          <a:xfrm>
            <a:off x="6155522" y="2928452"/>
            <a:ext cx="5879061" cy="0"/>
          </a:xfrm>
          <a:prstGeom prst="line">
            <a:avLst/>
          </a:prstGeom>
          <a:noFill/>
          <a:ln w="38100">
            <a:solidFill>
              <a:srgbClr val="C6DE2C"/>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GB" sz="3600"/>
          </a:p>
        </p:txBody>
      </p:sp>
      <p:sp>
        <p:nvSpPr>
          <p:cNvPr id="12" name="Line 5">
            <a:extLst>
              <a:ext uri="{FF2B5EF4-FFF2-40B4-BE49-F238E27FC236}">
                <a16:creationId xmlns:a16="http://schemas.microsoft.com/office/drawing/2014/main" id="{A5CFC3B5-5D09-4735-A31D-274B8B3C7A93}"/>
              </a:ext>
            </a:extLst>
          </p:cNvPr>
          <p:cNvSpPr>
            <a:spLocks noChangeShapeType="1"/>
          </p:cNvSpPr>
          <p:nvPr/>
        </p:nvSpPr>
        <p:spPr bwMode="auto">
          <a:xfrm>
            <a:off x="6155522" y="2928452"/>
            <a:ext cx="5879061" cy="0"/>
          </a:xfrm>
          <a:prstGeom prst="line">
            <a:avLst/>
          </a:prstGeom>
          <a:noFill/>
          <a:ln w="38100">
            <a:solidFill>
              <a:srgbClr val="C6DE2C"/>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GB" sz="3600"/>
          </a:p>
        </p:txBody>
      </p:sp>
      <p:sp>
        <p:nvSpPr>
          <p:cNvPr id="18" name="Subtitle 2">
            <a:extLst>
              <a:ext uri="{FF2B5EF4-FFF2-40B4-BE49-F238E27FC236}">
                <a16:creationId xmlns:a16="http://schemas.microsoft.com/office/drawing/2014/main" id="{76C828FB-1A8F-4095-9593-3DE873DAA239}"/>
              </a:ext>
            </a:extLst>
          </p:cNvPr>
          <p:cNvSpPr>
            <a:spLocks noGrp="1"/>
          </p:cNvSpPr>
          <p:nvPr>
            <p:ph type="subTitle" idx="1"/>
          </p:nvPr>
        </p:nvSpPr>
        <p:spPr>
          <a:xfrm>
            <a:off x="6174375" y="2964246"/>
            <a:ext cx="6017623" cy="1242765"/>
          </a:xfrm>
        </p:spPr>
        <p:txBody>
          <a:bodyPr tIns="90000" rIns="180000" bIns="180000"/>
          <a:lstStyle>
            <a:lvl1pPr marL="0" indent="0" algn="r">
              <a:buNone/>
              <a:defRPr sz="2400">
                <a:solidFill>
                  <a:schemeClr val="bg1"/>
                </a:solidFill>
                <a:latin typeface="Segoe UI Semilight" panose="020B0402040204020203" pitchFamily="34" charset="0"/>
                <a:cs typeface="Segoe UI Semilight" panose="020B04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16" name="Picture 15">
            <a:extLst>
              <a:ext uri="{FF2B5EF4-FFF2-40B4-BE49-F238E27FC236}">
                <a16:creationId xmlns:a16="http://schemas.microsoft.com/office/drawing/2014/main" id="{705C0CB9-5F67-4EE9-91A4-02930A63AE4A}"/>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0595924" y="354478"/>
            <a:ext cx="1438659" cy="359665"/>
          </a:xfrm>
          <a:prstGeom prst="rect">
            <a:avLst/>
          </a:prstGeom>
        </p:spPr>
      </p:pic>
      <p:pic>
        <p:nvPicPr>
          <p:cNvPr id="11" name="Picture 10" descr="Graphical user interface, text, application, Word&#10;&#10;Description automatically generated">
            <a:extLst>
              <a:ext uri="{FF2B5EF4-FFF2-40B4-BE49-F238E27FC236}">
                <a16:creationId xmlns:a16="http://schemas.microsoft.com/office/drawing/2014/main" id="{308974E9-6592-5E89-43D7-E6535F8F250E}"/>
              </a:ext>
            </a:extLst>
          </p:cNvPr>
          <p:cNvPicPr>
            <a:picLocks noChangeAspect="1"/>
          </p:cNvPicPr>
          <p:nvPr userDrawn="1"/>
        </p:nvPicPr>
        <p:blipFill rotWithShape="1">
          <a:blip r:embed="rId4">
            <a:clrChange>
              <a:clrFrom>
                <a:srgbClr val="FFFFFF"/>
              </a:clrFrom>
              <a:clrTo>
                <a:srgbClr val="FFFFFF">
                  <a:alpha val="0"/>
                </a:srgbClr>
              </a:clrTo>
            </a:clrChange>
          </a:blip>
          <a:srcRect l="16067" t="34493" r="21177" b="20452"/>
          <a:stretch/>
        </p:blipFill>
        <p:spPr bwMode="auto">
          <a:xfrm>
            <a:off x="61493" y="5195728"/>
            <a:ext cx="4056364" cy="1643391"/>
          </a:xfrm>
          <a:prstGeom prst="rect">
            <a:avLst/>
          </a:prstGeom>
          <a:ln>
            <a:noFill/>
          </a:ln>
          <a:extLst>
            <a:ext uri="{53640926-AAD7-44D8-BBD7-CCE9431645EC}">
              <a14:shadowObscured xmlns:a14="http://schemas.microsoft.com/office/drawing/2010/main"/>
            </a:ext>
          </a:extLst>
        </p:spPr>
      </p:pic>
      <p:sp>
        <p:nvSpPr>
          <p:cNvPr id="4" name="Rectangle 3">
            <a:extLst>
              <a:ext uri="{FF2B5EF4-FFF2-40B4-BE49-F238E27FC236}">
                <a16:creationId xmlns:a16="http://schemas.microsoft.com/office/drawing/2014/main" id="{E2DCF7BD-849A-F712-222E-A83BD50689DD}"/>
              </a:ext>
            </a:extLst>
          </p:cNvPr>
          <p:cNvSpPr/>
          <p:nvPr userDrawn="1"/>
        </p:nvSpPr>
        <p:spPr>
          <a:xfrm>
            <a:off x="3634099" y="6610852"/>
            <a:ext cx="397269" cy="14559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3993758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rities Title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AE1DD13-9080-4993-911D-8189D7C0D49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7581890" cy="5257793"/>
          </a:xfrm>
          <a:prstGeom prst="rect">
            <a:avLst/>
          </a:prstGeom>
        </p:spPr>
      </p:pic>
      <p:sp>
        <p:nvSpPr>
          <p:cNvPr id="8" name="Rectangle 18">
            <a:extLst>
              <a:ext uri="{FF2B5EF4-FFF2-40B4-BE49-F238E27FC236}">
                <a16:creationId xmlns:a16="http://schemas.microsoft.com/office/drawing/2014/main" id="{CB7A6CD1-47E6-4192-829C-005D76904D81}"/>
              </a:ext>
            </a:extLst>
          </p:cNvPr>
          <p:cNvSpPr>
            <a:spLocks/>
          </p:cNvSpPr>
          <p:nvPr/>
        </p:nvSpPr>
        <p:spPr bwMode="auto">
          <a:xfrm>
            <a:off x="8074143" y="6507205"/>
            <a:ext cx="3960440" cy="24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lgn="l" defTabSz="642938">
              <a:defRPr sz="2400">
                <a:solidFill>
                  <a:schemeClr val="tx1"/>
                </a:solidFill>
                <a:latin typeface="Times New Roman" pitchFamily="18" charset="0"/>
              </a:defRPr>
            </a:lvl1pPr>
            <a:lvl2pPr marL="320675" algn="l" defTabSz="642938">
              <a:defRPr sz="2400">
                <a:solidFill>
                  <a:schemeClr val="tx1"/>
                </a:solidFill>
                <a:latin typeface="Times New Roman" pitchFamily="18" charset="0"/>
              </a:defRPr>
            </a:lvl2pPr>
            <a:lvl3pPr marL="642938" algn="l" defTabSz="642938">
              <a:defRPr sz="2400">
                <a:solidFill>
                  <a:schemeClr val="tx1"/>
                </a:solidFill>
                <a:latin typeface="Times New Roman" pitchFamily="18" charset="0"/>
              </a:defRPr>
            </a:lvl3pPr>
            <a:lvl4pPr marL="963613" algn="l" defTabSz="642938">
              <a:defRPr sz="2400">
                <a:solidFill>
                  <a:schemeClr val="tx1"/>
                </a:solidFill>
                <a:latin typeface="Times New Roman" pitchFamily="18" charset="0"/>
              </a:defRPr>
            </a:lvl4pPr>
            <a:lvl5pPr marL="1285875" algn="l" defTabSz="642938">
              <a:defRPr sz="2400">
                <a:solidFill>
                  <a:schemeClr val="tx1"/>
                </a:solidFill>
                <a:latin typeface="Times New Roman" pitchFamily="18" charset="0"/>
              </a:defRPr>
            </a:lvl5pPr>
            <a:lvl6pPr marL="1743075" defTabSz="642938" fontAlgn="base">
              <a:spcBef>
                <a:spcPct val="0"/>
              </a:spcBef>
              <a:spcAft>
                <a:spcPct val="0"/>
              </a:spcAft>
              <a:defRPr sz="2400">
                <a:solidFill>
                  <a:schemeClr val="tx1"/>
                </a:solidFill>
                <a:latin typeface="Times New Roman" pitchFamily="18" charset="0"/>
              </a:defRPr>
            </a:lvl6pPr>
            <a:lvl7pPr marL="2200275" defTabSz="642938" fontAlgn="base">
              <a:spcBef>
                <a:spcPct val="0"/>
              </a:spcBef>
              <a:spcAft>
                <a:spcPct val="0"/>
              </a:spcAft>
              <a:defRPr sz="2400">
                <a:solidFill>
                  <a:schemeClr val="tx1"/>
                </a:solidFill>
                <a:latin typeface="Times New Roman" pitchFamily="18" charset="0"/>
              </a:defRPr>
            </a:lvl7pPr>
            <a:lvl8pPr marL="2657475" defTabSz="642938" fontAlgn="base">
              <a:spcBef>
                <a:spcPct val="0"/>
              </a:spcBef>
              <a:spcAft>
                <a:spcPct val="0"/>
              </a:spcAft>
              <a:defRPr sz="2400">
                <a:solidFill>
                  <a:schemeClr val="tx1"/>
                </a:solidFill>
                <a:latin typeface="Times New Roman" pitchFamily="18" charset="0"/>
              </a:defRPr>
            </a:lvl8pPr>
            <a:lvl9pPr marL="3114675" defTabSz="642938" fontAlgn="base">
              <a:spcBef>
                <a:spcPct val="0"/>
              </a:spcBef>
              <a:spcAft>
                <a:spcPct val="0"/>
              </a:spcAft>
              <a:defRPr sz="2400">
                <a:solidFill>
                  <a:schemeClr val="tx1"/>
                </a:solidFill>
                <a:latin typeface="Times New Roman" pitchFamily="18" charset="0"/>
              </a:defRPr>
            </a:lvl9pPr>
          </a:lstStyle>
          <a:p>
            <a:pPr algn="r"/>
            <a:r>
              <a:rPr lang="en-GB" altLang="en-US" sz="1300" b="0" dirty="0">
                <a:solidFill>
                  <a:srgbClr val="1F2E3C"/>
                </a:solidFill>
                <a:latin typeface="Segoe UI Semilight" panose="020B0402040204020203" pitchFamily="34" charset="0"/>
                <a:ea typeface="Cambria" panose="02040503050406030204" pitchFamily="18" charset="0"/>
                <a:cs typeface="Segoe UI Semilight" panose="020B0402040204020203" pitchFamily="34" charset="0"/>
                <a:sym typeface="Arial" charset="0"/>
              </a:rPr>
              <a:t>For more information visit us at www.hempsons.co.uk</a:t>
            </a:r>
          </a:p>
        </p:txBody>
      </p:sp>
      <p:sp>
        <p:nvSpPr>
          <p:cNvPr id="9" name="Oval 8">
            <a:extLst>
              <a:ext uri="{FF2B5EF4-FFF2-40B4-BE49-F238E27FC236}">
                <a16:creationId xmlns:a16="http://schemas.microsoft.com/office/drawing/2014/main" id="{0755326C-EC0C-4E23-8859-409E9C383668}"/>
              </a:ext>
            </a:extLst>
          </p:cNvPr>
          <p:cNvSpPr/>
          <p:nvPr/>
        </p:nvSpPr>
        <p:spPr bwMode="auto">
          <a:xfrm>
            <a:off x="5643155" y="-1385098"/>
            <a:ext cx="7402522" cy="7402522"/>
          </a:xfrm>
          <a:prstGeom prst="ellipse">
            <a:avLst/>
          </a:prstGeom>
          <a:solidFill>
            <a:srgbClr val="1F2E3C"/>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600" b="1" i="0" u="none" strike="noStrike" cap="none" normalizeH="0" baseline="0">
              <a:ln>
                <a:noFill/>
              </a:ln>
              <a:solidFill>
                <a:srgbClr val="000000"/>
              </a:solidFill>
              <a:effectLst/>
              <a:latin typeface="Arial" charset="0"/>
              <a:sym typeface="Lucida Grande" charset="0"/>
            </a:endParaRPr>
          </a:p>
        </p:txBody>
      </p:sp>
      <p:sp>
        <p:nvSpPr>
          <p:cNvPr id="2" name="Title 1">
            <a:extLst>
              <a:ext uri="{FF2B5EF4-FFF2-40B4-BE49-F238E27FC236}">
                <a16:creationId xmlns:a16="http://schemas.microsoft.com/office/drawing/2014/main" id="{571901A5-F00F-4202-8A04-9A763C8298C3}"/>
              </a:ext>
            </a:extLst>
          </p:cNvPr>
          <p:cNvSpPr>
            <a:spLocks noGrp="1"/>
          </p:cNvSpPr>
          <p:nvPr>
            <p:ph type="ctrTitle"/>
          </p:nvPr>
        </p:nvSpPr>
        <p:spPr>
          <a:xfrm>
            <a:off x="6174376" y="749937"/>
            <a:ext cx="6017623" cy="2142722"/>
          </a:xfrm>
        </p:spPr>
        <p:txBody>
          <a:bodyPr lIns="90000" tIns="180000" rIns="180000" bIns="36000" anchor="b">
            <a:normAutofit/>
          </a:bodyPr>
          <a:lstStyle>
            <a:lvl1pPr algn="r">
              <a:defRPr sz="3200">
                <a:solidFill>
                  <a:schemeClr val="bg1"/>
                </a:solidFill>
                <a:latin typeface="Segoe UI Semilight" panose="020B0402040204020203" pitchFamily="34" charset="0"/>
                <a:cs typeface="Segoe UI Semilight" panose="020B0402040204020203" pitchFamily="34" charset="0"/>
              </a:defRPr>
            </a:lvl1pPr>
          </a:lstStyle>
          <a:p>
            <a:r>
              <a:rPr lang="en-US"/>
              <a:t>Click to edit Master title style</a:t>
            </a:r>
            <a:endParaRPr lang="en-GB" dirty="0"/>
          </a:p>
        </p:txBody>
      </p:sp>
      <p:sp>
        <p:nvSpPr>
          <p:cNvPr id="13" name="Line 5">
            <a:extLst>
              <a:ext uri="{FF2B5EF4-FFF2-40B4-BE49-F238E27FC236}">
                <a16:creationId xmlns:a16="http://schemas.microsoft.com/office/drawing/2014/main" id="{98AE580D-1937-4C9E-8BF1-0B08C1CFE890}"/>
              </a:ext>
            </a:extLst>
          </p:cNvPr>
          <p:cNvSpPr>
            <a:spLocks noChangeShapeType="1"/>
          </p:cNvSpPr>
          <p:nvPr/>
        </p:nvSpPr>
        <p:spPr bwMode="auto">
          <a:xfrm>
            <a:off x="6155522" y="2928452"/>
            <a:ext cx="5879061" cy="0"/>
          </a:xfrm>
          <a:prstGeom prst="line">
            <a:avLst/>
          </a:prstGeom>
          <a:noFill/>
          <a:ln w="38100">
            <a:solidFill>
              <a:srgbClr val="C6DE2C"/>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GB" sz="3600"/>
          </a:p>
        </p:txBody>
      </p:sp>
      <p:sp>
        <p:nvSpPr>
          <p:cNvPr id="12" name="Line 5">
            <a:extLst>
              <a:ext uri="{FF2B5EF4-FFF2-40B4-BE49-F238E27FC236}">
                <a16:creationId xmlns:a16="http://schemas.microsoft.com/office/drawing/2014/main" id="{A5CFC3B5-5D09-4735-A31D-274B8B3C7A93}"/>
              </a:ext>
            </a:extLst>
          </p:cNvPr>
          <p:cNvSpPr>
            <a:spLocks noChangeShapeType="1"/>
          </p:cNvSpPr>
          <p:nvPr/>
        </p:nvSpPr>
        <p:spPr bwMode="auto">
          <a:xfrm>
            <a:off x="6155522" y="2928452"/>
            <a:ext cx="5879061" cy="0"/>
          </a:xfrm>
          <a:prstGeom prst="line">
            <a:avLst/>
          </a:prstGeom>
          <a:noFill/>
          <a:ln w="38100">
            <a:solidFill>
              <a:srgbClr val="C6DE2C"/>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GB" sz="3600"/>
          </a:p>
        </p:txBody>
      </p:sp>
      <p:sp>
        <p:nvSpPr>
          <p:cNvPr id="18" name="Subtitle 2">
            <a:extLst>
              <a:ext uri="{FF2B5EF4-FFF2-40B4-BE49-F238E27FC236}">
                <a16:creationId xmlns:a16="http://schemas.microsoft.com/office/drawing/2014/main" id="{457A3172-604E-497D-9FFB-2D3268A9073E}"/>
              </a:ext>
            </a:extLst>
          </p:cNvPr>
          <p:cNvSpPr>
            <a:spLocks noGrp="1"/>
          </p:cNvSpPr>
          <p:nvPr>
            <p:ph type="subTitle" idx="1"/>
          </p:nvPr>
        </p:nvSpPr>
        <p:spPr>
          <a:xfrm>
            <a:off x="6174375" y="2964246"/>
            <a:ext cx="6017623" cy="1242765"/>
          </a:xfrm>
        </p:spPr>
        <p:txBody>
          <a:bodyPr tIns="90000" rIns="180000" bIns="180000"/>
          <a:lstStyle>
            <a:lvl1pPr marL="0" indent="0" algn="r">
              <a:buNone/>
              <a:defRPr sz="2400">
                <a:solidFill>
                  <a:schemeClr val="bg1"/>
                </a:solidFill>
                <a:latin typeface="Segoe UI Semilight" panose="020B0402040204020203" pitchFamily="34" charset="0"/>
                <a:cs typeface="Segoe UI Semilight" panose="020B04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16" name="Picture 15">
            <a:extLst>
              <a:ext uri="{FF2B5EF4-FFF2-40B4-BE49-F238E27FC236}">
                <a16:creationId xmlns:a16="http://schemas.microsoft.com/office/drawing/2014/main" id="{72865F73-CE65-4EAB-A5CE-E3BF0681E059}"/>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0595924" y="354478"/>
            <a:ext cx="1438659" cy="359665"/>
          </a:xfrm>
          <a:prstGeom prst="rect">
            <a:avLst/>
          </a:prstGeom>
        </p:spPr>
      </p:pic>
      <p:pic>
        <p:nvPicPr>
          <p:cNvPr id="14" name="Picture 13" descr="Graphical user interface, text, application, Word&#10;&#10;Description automatically generated">
            <a:extLst>
              <a:ext uri="{FF2B5EF4-FFF2-40B4-BE49-F238E27FC236}">
                <a16:creationId xmlns:a16="http://schemas.microsoft.com/office/drawing/2014/main" id="{EE78F7E8-5A82-47EA-2D5B-89D76643967F}"/>
              </a:ext>
            </a:extLst>
          </p:cNvPr>
          <p:cNvPicPr>
            <a:picLocks noChangeAspect="1"/>
          </p:cNvPicPr>
          <p:nvPr userDrawn="1"/>
        </p:nvPicPr>
        <p:blipFill rotWithShape="1">
          <a:blip r:embed="rId4">
            <a:clrChange>
              <a:clrFrom>
                <a:srgbClr val="FFFFFF"/>
              </a:clrFrom>
              <a:clrTo>
                <a:srgbClr val="FFFFFF">
                  <a:alpha val="0"/>
                </a:srgbClr>
              </a:clrTo>
            </a:clrChange>
          </a:blip>
          <a:srcRect l="16178" t="27896" r="21387" b="27611"/>
          <a:stretch/>
        </p:blipFill>
        <p:spPr bwMode="auto">
          <a:xfrm>
            <a:off x="0" y="5306094"/>
            <a:ext cx="3960440" cy="159273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828538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ildings 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93EFF82-83B9-4D6A-9868-DBBB2F34B75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7830411" cy="5253065"/>
          </a:xfrm>
          <a:prstGeom prst="rect">
            <a:avLst/>
          </a:prstGeom>
        </p:spPr>
      </p:pic>
      <p:sp>
        <p:nvSpPr>
          <p:cNvPr id="8" name="Rectangle 18">
            <a:extLst>
              <a:ext uri="{FF2B5EF4-FFF2-40B4-BE49-F238E27FC236}">
                <a16:creationId xmlns:a16="http://schemas.microsoft.com/office/drawing/2014/main" id="{CB7A6CD1-47E6-4192-829C-005D76904D81}"/>
              </a:ext>
            </a:extLst>
          </p:cNvPr>
          <p:cNvSpPr>
            <a:spLocks/>
          </p:cNvSpPr>
          <p:nvPr userDrawn="1"/>
        </p:nvSpPr>
        <p:spPr bwMode="auto">
          <a:xfrm>
            <a:off x="8074143" y="6507205"/>
            <a:ext cx="3960440" cy="24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lgn="l" defTabSz="642938">
              <a:defRPr sz="2400">
                <a:solidFill>
                  <a:schemeClr val="tx1"/>
                </a:solidFill>
                <a:latin typeface="Times New Roman" pitchFamily="18" charset="0"/>
              </a:defRPr>
            </a:lvl1pPr>
            <a:lvl2pPr marL="320675" algn="l" defTabSz="642938">
              <a:defRPr sz="2400">
                <a:solidFill>
                  <a:schemeClr val="tx1"/>
                </a:solidFill>
                <a:latin typeface="Times New Roman" pitchFamily="18" charset="0"/>
              </a:defRPr>
            </a:lvl2pPr>
            <a:lvl3pPr marL="642938" algn="l" defTabSz="642938">
              <a:defRPr sz="2400">
                <a:solidFill>
                  <a:schemeClr val="tx1"/>
                </a:solidFill>
                <a:latin typeface="Times New Roman" pitchFamily="18" charset="0"/>
              </a:defRPr>
            </a:lvl3pPr>
            <a:lvl4pPr marL="963613" algn="l" defTabSz="642938">
              <a:defRPr sz="2400">
                <a:solidFill>
                  <a:schemeClr val="tx1"/>
                </a:solidFill>
                <a:latin typeface="Times New Roman" pitchFamily="18" charset="0"/>
              </a:defRPr>
            </a:lvl4pPr>
            <a:lvl5pPr marL="1285875" algn="l" defTabSz="642938">
              <a:defRPr sz="2400">
                <a:solidFill>
                  <a:schemeClr val="tx1"/>
                </a:solidFill>
                <a:latin typeface="Times New Roman" pitchFamily="18" charset="0"/>
              </a:defRPr>
            </a:lvl5pPr>
            <a:lvl6pPr marL="1743075" defTabSz="642938" fontAlgn="base">
              <a:spcBef>
                <a:spcPct val="0"/>
              </a:spcBef>
              <a:spcAft>
                <a:spcPct val="0"/>
              </a:spcAft>
              <a:defRPr sz="2400">
                <a:solidFill>
                  <a:schemeClr val="tx1"/>
                </a:solidFill>
                <a:latin typeface="Times New Roman" pitchFamily="18" charset="0"/>
              </a:defRPr>
            </a:lvl6pPr>
            <a:lvl7pPr marL="2200275" defTabSz="642938" fontAlgn="base">
              <a:spcBef>
                <a:spcPct val="0"/>
              </a:spcBef>
              <a:spcAft>
                <a:spcPct val="0"/>
              </a:spcAft>
              <a:defRPr sz="2400">
                <a:solidFill>
                  <a:schemeClr val="tx1"/>
                </a:solidFill>
                <a:latin typeface="Times New Roman" pitchFamily="18" charset="0"/>
              </a:defRPr>
            </a:lvl7pPr>
            <a:lvl8pPr marL="2657475" defTabSz="642938" fontAlgn="base">
              <a:spcBef>
                <a:spcPct val="0"/>
              </a:spcBef>
              <a:spcAft>
                <a:spcPct val="0"/>
              </a:spcAft>
              <a:defRPr sz="2400">
                <a:solidFill>
                  <a:schemeClr val="tx1"/>
                </a:solidFill>
                <a:latin typeface="Times New Roman" pitchFamily="18" charset="0"/>
              </a:defRPr>
            </a:lvl8pPr>
            <a:lvl9pPr marL="3114675" defTabSz="642938" fontAlgn="base">
              <a:spcBef>
                <a:spcPct val="0"/>
              </a:spcBef>
              <a:spcAft>
                <a:spcPct val="0"/>
              </a:spcAft>
              <a:defRPr sz="2400">
                <a:solidFill>
                  <a:schemeClr val="tx1"/>
                </a:solidFill>
                <a:latin typeface="Times New Roman" pitchFamily="18" charset="0"/>
              </a:defRPr>
            </a:lvl9pPr>
          </a:lstStyle>
          <a:p>
            <a:pPr algn="r"/>
            <a:r>
              <a:rPr lang="en-GB" altLang="en-US" sz="1300" b="0" dirty="0">
                <a:solidFill>
                  <a:srgbClr val="1F2E3C"/>
                </a:solidFill>
                <a:latin typeface="Segoe UI Semilight" panose="020B0402040204020203" pitchFamily="34" charset="0"/>
                <a:ea typeface="Cambria" panose="02040503050406030204" pitchFamily="18" charset="0"/>
                <a:cs typeface="Segoe UI Semilight" panose="020B0402040204020203" pitchFamily="34" charset="0"/>
                <a:sym typeface="Arial" charset="0"/>
              </a:rPr>
              <a:t>For more information visit us at www.hempsons.co.uk</a:t>
            </a:r>
          </a:p>
        </p:txBody>
      </p:sp>
      <p:sp>
        <p:nvSpPr>
          <p:cNvPr id="9" name="Oval 8">
            <a:extLst>
              <a:ext uri="{FF2B5EF4-FFF2-40B4-BE49-F238E27FC236}">
                <a16:creationId xmlns:a16="http://schemas.microsoft.com/office/drawing/2014/main" id="{0755326C-EC0C-4E23-8859-409E9C383668}"/>
              </a:ext>
            </a:extLst>
          </p:cNvPr>
          <p:cNvSpPr/>
          <p:nvPr/>
        </p:nvSpPr>
        <p:spPr bwMode="auto">
          <a:xfrm>
            <a:off x="5643155" y="-1385098"/>
            <a:ext cx="7402522" cy="7402522"/>
          </a:xfrm>
          <a:prstGeom prst="ellipse">
            <a:avLst/>
          </a:prstGeom>
          <a:solidFill>
            <a:srgbClr val="1F2E3C"/>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600" b="1" i="0" u="none" strike="noStrike" cap="none" normalizeH="0" baseline="0">
              <a:ln>
                <a:noFill/>
              </a:ln>
              <a:solidFill>
                <a:srgbClr val="000000"/>
              </a:solidFill>
              <a:effectLst/>
              <a:latin typeface="Arial" charset="0"/>
              <a:sym typeface="Lucida Grande" charset="0"/>
            </a:endParaRPr>
          </a:p>
        </p:txBody>
      </p:sp>
      <p:sp>
        <p:nvSpPr>
          <p:cNvPr id="2" name="Title 1">
            <a:extLst>
              <a:ext uri="{FF2B5EF4-FFF2-40B4-BE49-F238E27FC236}">
                <a16:creationId xmlns:a16="http://schemas.microsoft.com/office/drawing/2014/main" id="{571901A5-F00F-4202-8A04-9A763C8298C3}"/>
              </a:ext>
            </a:extLst>
          </p:cNvPr>
          <p:cNvSpPr>
            <a:spLocks noGrp="1"/>
          </p:cNvSpPr>
          <p:nvPr>
            <p:ph type="ctrTitle"/>
          </p:nvPr>
        </p:nvSpPr>
        <p:spPr>
          <a:xfrm>
            <a:off x="6174376" y="749937"/>
            <a:ext cx="6017623" cy="2142722"/>
          </a:xfrm>
        </p:spPr>
        <p:txBody>
          <a:bodyPr lIns="90000" tIns="180000" rIns="180000" bIns="36000" anchor="b">
            <a:normAutofit/>
          </a:bodyPr>
          <a:lstStyle>
            <a:lvl1pPr algn="r">
              <a:defRPr sz="3200">
                <a:solidFill>
                  <a:schemeClr val="bg1"/>
                </a:solidFill>
                <a:latin typeface="Segoe UI Semilight" panose="020B0402040204020203" pitchFamily="34" charset="0"/>
                <a:cs typeface="Segoe UI Semilight" panose="020B0402040204020203" pitchFamily="34" charset="0"/>
              </a:defRPr>
            </a:lvl1pPr>
          </a:lstStyle>
          <a:p>
            <a:r>
              <a:rPr lang="en-US"/>
              <a:t>Click to edit Master title style</a:t>
            </a:r>
            <a:endParaRPr lang="en-GB" dirty="0"/>
          </a:p>
        </p:txBody>
      </p:sp>
      <p:sp>
        <p:nvSpPr>
          <p:cNvPr id="13" name="Line 5">
            <a:extLst>
              <a:ext uri="{FF2B5EF4-FFF2-40B4-BE49-F238E27FC236}">
                <a16:creationId xmlns:a16="http://schemas.microsoft.com/office/drawing/2014/main" id="{98AE580D-1937-4C9E-8BF1-0B08C1CFE890}"/>
              </a:ext>
            </a:extLst>
          </p:cNvPr>
          <p:cNvSpPr>
            <a:spLocks noChangeShapeType="1"/>
          </p:cNvSpPr>
          <p:nvPr/>
        </p:nvSpPr>
        <p:spPr bwMode="auto">
          <a:xfrm>
            <a:off x="6155522" y="2928452"/>
            <a:ext cx="5879061" cy="0"/>
          </a:xfrm>
          <a:prstGeom prst="line">
            <a:avLst/>
          </a:prstGeom>
          <a:noFill/>
          <a:ln w="38100">
            <a:solidFill>
              <a:srgbClr val="C6DE2C"/>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GB" sz="3600"/>
          </a:p>
        </p:txBody>
      </p:sp>
      <p:sp>
        <p:nvSpPr>
          <p:cNvPr id="12" name="Line 5">
            <a:extLst>
              <a:ext uri="{FF2B5EF4-FFF2-40B4-BE49-F238E27FC236}">
                <a16:creationId xmlns:a16="http://schemas.microsoft.com/office/drawing/2014/main" id="{A5CFC3B5-5D09-4735-A31D-274B8B3C7A93}"/>
              </a:ext>
            </a:extLst>
          </p:cNvPr>
          <p:cNvSpPr>
            <a:spLocks noChangeShapeType="1"/>
          </p:cNvSpPr>
          <p:nvPr/>
        </p:nvSpPr>
        <p:spPr bwMode="auto">
          <a:xfrm>
            <a:off x="6155522" y="2928452"/>
            <a:ext cx="5879061" cy="0"/>
          </a:xfrm>
          <a:prstGeom prst="line">
            <a:avLst/>
          </a:prstGeom>
          <a:noFill/>
          <a:ln w="38100">
            <a:solidFill>
              <a:srgbClr val="C6DE2C"/>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GB" sz="3600"/>
          </a:p>
        </p:txBody>
      </p:sp>
      <p:sp>
        <p:nvSpPr>
          <p:cNvPr id="18" name="Subtitle 2">
            <a:extLst>
              <a:ext uri="{FF2B5EF4-FFF2-40B4-BE49-F238E27FC236}">
                <a16:creationId xmlns:a16="http://schemas.microsoft.com/office/drawing/2014/main" id="{89BE2957-ED3F-4BCC-A10E-0AED3DF9DC35}"/>
              </a:ext>
            </a:extLst>
          </p:cNvPr>
          <p:cNvSpPr>
            <a:spLocks noGrp="1"/>
          </p:cNvSpPr>
          <p:nvPr>
            <p:ph type="subTitle" idx="1"/>
          </p:nvPr>
        </p:nvSpPr>
        <p:spPr>
          <a:xfrm>
            <a:off x="6174375" y="2964246"/>
            <a:ext cx="6017623" cy="1242765"/>
          </a:xfrm>
        </p:spPr>
        <p:txBody>
          <a:bodyPr tIns="90000" rIns="180000" bIns="180000"/>
          <a:lstStyle>
            <a:lvl1pPr marL="0" indent="0" algn="r">
              <a:buNone/>
              <a:defRPr sz="2400">
                <a:solidFill>
                  <a:schemeClr val="bg1"/>
                </a:solidFill>
                <a:latin typeface="Segoe UI Semilight" panose="020B0402040204020203" pitchFamily="34" charset="0"/>
                <a:cs typeface="Segoe UI Semilight" panose="020B04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16" name="Picture 15">
            <a:extLst>
              <a:ext uri="{FF2B5EF4-FFF2-40B4-BE49-F238E27FC236}">
                <a16:creationId xmlns:a16="http://schemas.microsoft.com/office/drawing/2014/main" id="{9157402F-1DDA-464E-8A3C-A637C3210FA7}"/>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0595924" y="354478"/>
            <a:ext cx="1438659" cy="359665"/>
          </a:xfrm>
          <a:prstGeom prst="rect">
            <a:avLst/>
          </a:prstGeom>
        </p:spPr>
      </p:pic>
      <p:pic>
        <p:nvPicPr>
          <p:cNvPr id="11" name="Picture 10" descr="Graphical user interface, text, application, Word&#10;&#10;Description automatically generated">
            <a:extLst>
              <a:ext uri="{FF2B5EF4-FFF2-40B4-BE49-F238E27FC236}">
                <a16:creationId xmlns:a16="http://schemas.microsoft.com/office/drawing/2014/main" id="{2323B61B-E593-4454-40E9-7D31FBE479FF}"/>
              </a:ext>
            </a:extLst>
          </p:cNvPr>
          <p:cNvPicPr>
            <a:picLocks noChangeAspect="1"/>
          </p:cNvPicPr>
          <p:nvPr userDrawn="1"/>
        </p:nvPicPr>
        <p:blipFill rotWithShape="1">
          <a:blip r:embed="rId4">
            <a:clrChange>
              <a:clrFrom>
                <a:srgbClr val="FFFFFF"/>
              </a:clrFrom>
              <a:clrTo>
                <a:srgbClr val="FFFFFF">
                  <a:alpha val="0"/>
                </a:srgbClr>
              </a:clrTo>
            </a:clrChange>
          </a:blip>
          <a:srcRect l="13942" t="38263" r="24042" b="19125"/>
          <a:stretch/>
        </p:blipFill>
        <p:spPr bwMode="auto">
          <a:xfrm>
            <a:off x="-1" y="5219742"/>
            <a:ext cx="3964305" cy="15367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811424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ocial Care Title Slide">
    <p:spTree>
      <p:nvGrpSpPr>
        <p:cNvPr id="1" name=""/>
        <p:cNvGrpSpPr/>
        <p:nvPr/>
      </p:nvGrpSpPr>
      <p:grpSpPr>
        <a:xfrm>
          <a:off x="0" y="0"/>
          <a:ext cx="0" cy="0"/>
          <a:chOff x="0" y="0"/>
          <a:chExt cx="0" cy="0"/>
        </a:xfrm>
      </p:grpSpPr>
      <p:pic>
        <p:nvPicPr>
          <p:cNvPr id="10" name="Picture 9" descr="A picture containing close&#10;&#10;Description automatically generated">
            <a:extLst>
              <a:ext uri="{FF2B5EF4-FFF2-40B4-BE49-F238E27FC236}">
                <a16:creationId xmlns:a16="http://schemas.microsoft.com/office/drawing/2014/main" id="{DED8A8A7-3EEB-42F2-BD27-7A2606DC9A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8076049" cy="5255519"/>
          </a:xfrm>
          <a:prstGeom prst="rect">
            <a:avLst/>
          </a:prstGeom>
        </p:spPr>
      </p:pic>
      <p:sp>
        <p:nvSpPr>
          <p:cNvPr id="8" name="Rectangle 18">
            <a:extLst>
              <a:ext uri="{FF2B5EF4-FFF2-40B4-BE49-F238E27FC236}">
                <a16:creationId xmlns:a16="http://schemas.microsoft.com/office/drawing/2014/main" id="{CB7A6CD1-47E6-4192-829C-005D76904D81}"/>
              </a:ext>
            </a:extLst>
          </p:cNvPr>
          <p:cNvSpPr>
            <a:spLocks/>
          </p:cNvSpPr>
          <p:nvPr/>
        </p:nvSpPr>
        <p:spPr bwMode="auto">
          <a:xfrm>
            <a:off x="8074143" y="6507205"/>
            <a:ext cx="3960440" cy="24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lgn="l" defTabSz="642938">
              <a:defRPr sz="2400">
                <a:solidFill>
                  <a:schemeClr val="tx1"/>
                </a:solidFill>
                <a:latin typeface="Times New Roman" pitchFamily="18" charset="0"/>
              </a:defRPr>
            </a:lvl1pPr>
            <a:lvl2pPr marL="320675" algn="l" defTabSz="642938">
              <a:defRPr sz="2400">
                <a:solidFill>
                  <a:schemeClr val="tx1"/>
                </a:solidFill>
                <a:latin typeface="Times New Roman" pitchFamily="18" charset="0"/>
              </a:defRPr>
            </a:lvl2pPr>
            <a:lvl3pPr marL="642938" algn="l" defTabSz="642938">
              <a:defRPr sz="2400">
                <a:solidFill>
                  <a:schemeClr val="tx1"/>
                </a:solidFill>
                <a:latin typeface="Times New Roman" pitchFamily="18" charset="0"/>
              </a:defRPr>
            </a:lvl3pPr>
            <a:lvl4pPr marL="963613" algn="l" defTabSz="642938">
              <a:defRPr sz="2400">
                <a:solidFill>
                  <a:schemeClr val="tx1"/>
                </a:solidFill>
                <a:latin typeface="Times New Roman" pitchFamily="18" charset="0"/>
              </a:defRPr>
            </a:lvl4pPr>
            <a:lvl5pPr marL="1285875" algn="l" defTabSz="642938">
              <a:defRPr sz="2400">
                <a:solidFill>
                  <a:schemeClr val="tx1"/>
                </a:solidFill>
                <a:latin typeface="Times New Roman" pitchFamily="18" charset="0"/>
              </a:defRPr>
            </a:lvl5pPr>
            <a:lvl6pPr marL="1743075" defTabSz="642938" fontAlgn="base">
              <a:spcBef>
                <a:spcPct val="0"/>
              </a:spcBef>
              <a:spcAft>
                <a:spcPct val="0"/>
              </a:spcAft>
              <a:defRPr sz="2400">
                <a:solidFill>
                  <a:schemeClr val="tx1"/>
                </a:solidFill>
                <a:latin typeface="Times New Roman" pitchFamily="18" charset="0"/>
              </a:defRPr>
            </a:lvl6pPr>
            <a:lvl7pPr marL="2200275" defTabSz="642938" fontAlgn="base">
              <a:spcBef>
                <a:spcPct val="0"/>
              </a:spcBef>
              <a:spcAft>
                <a:spcPct val="0"/>
              </a:spcAft>
              <a:defRPr sz="2400">
                <a:solidFill>
                  <a:schemeClr val="tx1"/>
                </a:solidFill>
                <a:latin typeface="Times New Roman" pitchFamily="18" charset="0"/>
              </a:defRPr>
            </a:lvl7pPr>
            <a:lvl8pPr marL="2657475" defTabSz="642938" fontAlgn="base">
              <a:spcBef>
                <a:spcPct val="0"/>
              </a:spcBef>
              <a:spcAft>
                <a:spcPct val="0"/>
              </a:spcAft>
              <a:defRPr sz="2400">
                <a:solidFill>
                  <a:schemeClr val="tx1"/>
                </a:solidFill>
                <a:latin typeface="Times New Roman" pitchFamily="18" charset="0"/>
              </a:defRPr>
            </a:lvl8pPr>
            <a:lvl9pPr marL="3114675" defTabSz="642938" fontAlgn="base">
              <a:spcBef>
                <a:spcPct val="0"/>
              </a:spcBef>
              <a:spcAft>
                <a:spcPct val="0"/>
              </a:spcAft>
              <a:defRPr sz="2400">
                <a:solidFill>
                  <a:schemeClr val="tx1"/>
                </a:solidFill>
                <a:latin typeface="Times New Roman" pitchFamily="18" charset="0"/>
              </a:defRPr>
            </a:lvl9pPr>
          </a:lstStyle>
          <a:p>
            <a:pPr algn="r"/>
            <a:r>
              <a:rPr lang="en-GB" altLang="en-US" sz="1300" b="0" dirty="0">
                <a:solidFill>
                  <a:srgbClr val="1F2E3C"/>
                </a:solidFill>
                <a:latin typeface="Segoe UI Semilight" panose="020B0402040204020203" pitchFamily="34" charset="0"/>
                <a:ea typeface="Cambria" panose="02040503050406030204" pitchFamily="18" charset="0"/>
                <a:cs typeface="Segoe UI Semilight" panose="020B0402040204020203" pitchFamily="34" charset="0"/>
                <a:sym typeface="Arial" charset="0"/>
              </a:rPr>
              <a:t>For more information visit us at www.hempsons.co.uk</a:t>
            </a:r>
          </a:p>
        </p:txBody>
      </p:sp>
      <p:sp>
        <p:nvSpPr>
          <p:cNvPr id="9" name="Oval 8">
            <a:extLst>
              <a:ext uri="{FF2B5EF4-FFF2-40B4-BE49-F238E27FC236}">
                <a16:creationId xmlns:a16="http://schemas.microsoft.com/office/drawing/2014/main" id="{0755326C-EC0C-4E23-8859-409E9C383668}"/>
              </a:ext>
            </a:extLst>
          </p:cNvPr>
          <p:cNvSpPr/>
          <p:nvPr/>
        </p:nvSpPr>
        <p:spPr bwMode="auto">
          <a:xfrm>
            <a:off x="5643155" y="-1385098"/>
            <a:ext cx="7402522" cy="7402522"/>
          </a:xfrm>
          <a:prstGeom prst="ellipse">
            <a:avLst/>
          </a:prstGeom>
          <a:solidFill>
            <a:srgbClr val="1F2E3C"/>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600" b="1" i="0" u="none" strike="noStrike" cap="none" normalizeH="0" baseline="0">
              <a:ln>
                <a:noFill/>
              </a:ln>
              <a:solidFill>
                <a:srgbClr val="000000"/>
              </a:solidFill>
              <a:effectLst/>
              <a:latin typeface="Arial" charset="0"/>
              <a:sym typeface="Lucida Grande" charset="0"/>
            </a:endParaRPr>
          </a:p>
        </p:txBody>
      </p:sp>
      <p:sp>
        <p:nvSpPr>
          <p:cNvPr id="2" name="Title 1">
            <a:extLst>
              <a:ext uri="{FF2B5EF4-FFF2-40B4-BE49-F238E27FC236}">
                <a16:creationId xmlns:a16="http://schemas.microsoft.com/office/drawing/2014/main" id="{571901A5-F00F-4202-8A04-9A763C8298C3}"/>
              </a:ext>
            </a:extLst>
          </p:cNvPr>
          <p:cNvSpPr>
            <a:spLocks noGrp="1"/>
          </p:cNvSpPr>
          <p:nvPr>
            <p:ph type="ctrTitle"/>
          </p:nvPr>
        </p:nvSpPr>
        <p:spPr>
          <a:xfrm>
            <a:off x="6174376" y="749937"/>
            <a:ext cx="6017623" cy="2142722"/>
          </a:xfrm>
        </p:spPr>
        <p:txBody>
          <a:bodyPr lIns="90000" tIns="180000" rIns="180000" bIns="36000" anchor="b">
            <a:normAutofit/>
          </a:bodyPr>
          <a:lstStyle>
            <a:lvl1pPr algn="r">
              <a:defRPr sz="3200">
                <a:solidFill>
                  <a:schemeClr val="bg1"/>
                </a:solidFill>
                <a:latin typeface="Segoe UI Semilight" panose="020B0402040204020203" pitchFamily="34" charset="0"/>
                <a:cs typeface="Segoe UI Semilight" panose="020B0402040204020203" pitchFamily="34" charset="0"/>
              </a:defRPr>
            </a:lvl1pPr>
          </a:lstStyle>
          <a:p>
            <a:r>
              <a:rPr lang="en-US"/>
              <a:t>Click to edit Master title style</a:t>
            </a:r>
            <a:endParaRPr lang="en-GB" dirty="0"/>
          </a:p>
        </p:txBody>
      </p:sp>
      <p:sp>
        <p:nvSpPr>
          <p:cNvPr id="13" name="Line 5">
            <a:extLst>
              <a:ext uri="{FF2B5EF4-FFF2-40B4-BE49-F238E27FC236}">
                <a16:creationId xmlns:a16="http://schemas.microsoft.com/office/drawing/2014/main" id="{98AE580D-1937-4C9E-8BF1-0B08C1CFE890}"/>
              </a:ext>
            </a:extLst>
          </p:cNvPr>
          <p:cNvSpPr>
            <a:spLocks noChangeShapeType="1"/>
          </p:cNvSpPr>
          <p:nvPr/>
        </p:nvSpPr>
        <p:spPr bwMode="auto">
          <a:xfrm>
            <a:off x="6155522" y="2928452"/>
            <a:ext cx="5879061" cy="0"/>
          </a:xfrm>
          <a:prstGeom prst="line">
            <a:avLst/>
          </a:prstGeom>
          <a:noFill/>
          <a:ln w="38100">
            <a:solidFill>
              <a:srgbClr val="C6DE2C"/>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GB" sz="3600"/>
          </a:p>
        </p:txBody>
      </p:sp>
      <p:sp>
        <p:nvSpPr>
          <p:cNvPr id="12" name="Line 5">
            <a:extLst>
              <a:ext uri="{FF2B5EF4-FFF2-40B4-BE49-F238E27FC236}">
                <a16:creationId xmlns:a16="http://schemas.microsoft.com/office/drawing/2014/main" id="{A5CFC3B5-5D09-4735-A31D-274B8B3C7A93}"/>
              </a:ext>
            </a:extLst>
          </p:cNvPr>
          <p:cNvSpPr>
            <a:spLocks noChangeShapeType="1"/>
          </p:cNvSpPr>
          <p:nvPr/>
        </p:nvSpPr>
        <p:spPr bwMode="auto">
          <a:xfrm>
            <a:off x="6155522" y="2928452"/>
            <a:ext cx="5879061" cy="0"/>
          </a:xfrm>
          <a:prstGeom prst="line">
            <a:avLst/>
          </a:prstGeom>
          <a:noFill/>
          <a:ln w="38100">
            <a:solidFill>
              <a:srgbClr val="C6DE2C"/>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GB" sz="3600"/>
          </a:p>
        </p:txBody>
      </p:sp>
      <p:sp>
        <p:nvSpPr>
          <p:cNvPr id="18" name="Subtitle 2">
            <a:extLst>
              <a:ext uri="{FF2B5EF4-FFF2-40B4-BE49-F238E27FC236}">
                <a16:creationId xmlns:a16="http://schemas.microsoft.com/office/drawing/2014/main" id="{C63CD474-6ABE-47EA-B148-79270B9C9C8E}"/>
              </a:ext>
            </a:extLst>
          </p:cNvPr>
          <p:cNvSpPr>
            <a:spLocks noGrp="1"/>
          </p:cNvSpPr>
          <p:nvPr>
            <p:ph type="subTitle" idx="1"/>
          </p:nvPr>
        </p:nvSpPr>
        <p:spPr>
          <a:xfrm>
            <a:off x="6174375" y="2964246"/>
            <a:ext cx="6017623" cy="1242765"/>
          </a:xfrm>
        </p:spPr>
        <p:txBody>
          <a:bodyPr tIns="90000" rIns="180000" bIns="180000"/>
          <a:lstStyle>
            <a:lvl1pPr marL="0" indent="0" algn="r">
              <a:buNone/>
              <a:defRPr sz="2400">
                <a:solidFill>
                  <a:schemeClr val="bg1"/>
                </a:solidFill>
                <a:latin typeface="Segoe UI Semilight" panose="020B0402040204020203" pitchFamily="34" charset="0"/>
                <a:cs typeface="Segoe UI Semilight" panose="020B04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16" name="Picture 15">
            <a:extLst>
              <a:ext uri="{FF2B5EF4-FFF2-40B4-BE49-F238E27FC236}">
                <a16:creationId xmlns:a16="http://schemas.microsoft.com/office/drawing/2014/main" id="{88657D3F-8070-4C2B-8D2A-9677FFE775C4}"/>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0595924" y="354478"/>
            <a:ext cx="1438659" cy="359665"/>
          </a:xfrm>
          <a:prstGeom prst="rect">
            <a:avLst/>
          </a:prstGeom>
        </p:spPr>
      </p:pic>
      <p:pic>
        <p:nvPicPr>
          <p:cNvPr id="15" name="Picture 14" descr="Graphical user interface, application, Word&#10;&#10;Description automatically generated">
            <a:extLst>
              <a:ext uri="{FF2B5EF4-FFF2-40B4-BE49-F238E27FC236}">
                <a16:creationId xmlns:a16="http://schemas.microsoft.com/office/drawing/2014/main" id="{852357D4-6626-452B-0344-22EB21C13B48}"/>
              </a:ext>
            </a:extLst>
          </p:cNvPr>
          <p:cNvPicPr>
            <a:picLocks noChangeAspect="1"/>
          </p:cNvPicPr>
          <p:nvPr userDrawn="1"/>
        </p:nvPicPr>
        <p:blipFill rotWithShape="1">
          <a:blip r:embed="rId4">
            <a:clrChange>
              <a:clrFrom>
                <a:srgbClr val="FFFFFF"/>
              </a:clrFrom>
              <a:clrTo>
                <a:srgbClr val="FFFFFF">
                  <a:alpha val="0"/>
                </a:srgbClr>
              </a:clrTo>
            </a:clrChange>
          </a:blip>
          <a:srcRect l="27982" t="25446" r="14857" b="28176"/>
          <a:stretch/>
        </p:blipFill>
        <p:spPr bwMode="auto">
          <a:xfrm>
            <a:off x="-1" y="5255518"/>
            <a:ext cx="3364437" cy="154037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677250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Social Care Title Slide">
    <p:spTree>
      <p:nvGrpSpPr>
        <p:cNvPr id="1" name=""/>
        <p:cNvGrpSpPr/>
        <p:nvPr/>
      </p:nvGrpSpPr>
      <p:grpSpPr>
        <a:xfrm>
          <a:off x="0" y="0"/>
          <a:ext cx="0" cy="0"/>
          <a:chOff x="0" y="0"/>
          <a:chExt cx="0" cy="0"/>
        </a:xfrm>
      </p:grpSpPr>
      <p:pic>
        <p:nvPicPr>
          <p:cNvPr id="7" name="Picture 6" descr="A picture containing person&#10;&#10;Description automatically generated">
            <a:extLst>
              <a:ext uri="{FF2B5EF4-FFF2-40B4-BE49-F238E27FC236}">
                <a16:creationId xmlns:a16="http://schemas.microsoft.com/office/drawing/2014/main" id="{152BA79B-2CC8-4162-956D-7DA59893416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7551258" cy="5255524"/>
          </a:xfrm>
          <a:prstGeom prst="rect">
            <a:avLst/>
          </a:prstGeom>
        </p:spPr>
      </p:pic>
      <p:sp>
        <p:nvSpPr>
          <p:cNvPr id="8" name="Rectangle 18">
            <a:extLst>
              <a:ext uri="{FF2B5EF4-FFF2-40B4-BE49-F238E27FC236}">
                <a16:creationId xmlns:a16="http://schemas.microsoft.com/office/drawing/2014/main" id="{CB7A6CD1-47E6-4192-829C-005D76904D81}"/>
              </a:ext>
            </a:extLst>
          </p:cNvPr>
          <p:cNvSpPr>
            <a:spLocks/>
          </p:cNvSpPr>
          <p:nvPr/>
        </p:nvSpPr>
        <p:spPr bwMode="auto">
          <a:xfrm>
            <a:off x="8074143" y="6507205"/>
            <a:ext cx="3960440" cy="24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lgn="l" defTabSz="642938">
              <a:defRPr sz="2400">
                <a:solidFill>
                  <a:schemeClr val="tx1"/>
                </a:solidFill>
                <a:latin typeface="Times New Roman" pitchFamily="18" charset="0"/>
              </a:defRPr>
            </a:lvl1pPr>
            <a:lvl2pPr marL="320675" algn="l" defTabSz="642938">
              <a:defRPr sz="2400">
                <a:solidFill>
                  <a:schemeClr val="tx1"/>
                </a:solidFill>
                <a:latin typeface="Times New Roman" pitchFamily="18" charset="0"/>
              </a:defRPr>
            </a:lvl2pPr>
            <a:lvl3pPr marL="642938" algn="l" defTabSz="642938">
              <a:defRPr sz="2400">
                <a:solidFill>
                  <a:schemeClr val="tx1"/>
                </a:solidFill>
                <a:latin typeface="Times New Roman" pitchFamily="18" charset="0"/>
              </a:defRPr>
            </a:lvl3pPr>
            <a:lvl4pPr marL="963613" algn="l" defTabSz="642938">
              <a:defRPr sz="2400">
                <a:solidFill>
                  <a:schemeClr val="tx1"/>
                </a:solidFill>
                <a:latin typeface="Times New Roman" pitchFamily="18" charset="0"/>
              </a:defRPr>
            </a:lvl4pPr>
            <a:lvl5pPr marL="1285875" algn="l" defTabSz="642938">
              <a:defRPr sz="2400">
                <a:solidFill>
                  <a:schemeClr val="tx1"/>
                </a:solidFill>
                <a:latin typeface="Times New Roman" pitchFamily="18" charset="0"/>
              </a:defRPr>
            </a:lvl5pPr>
            <a:lvl6pPr marL="1743075" defTabSz="642938" fontAlgn="base">
              <a:spcBef>
                <a:spcPct val="0"/>
              </a:spcBef>
              <a:spcAft>
                <a:spcPct val="0"/>
              </a:spcAft>
              <a:defRPr sz="2400">
                <a:solidFill>
                  <a:schemeClr val="tx1"/>
                </a:solidFill>
                <a:latin typeface="Times New Roman" pitchFamily="18" charset="0"/>
              </a:defRPr>
            </a:lvl6pPr>
            <a:lvl7pPr marL="2200275" defTabSz="642938" fontAlgn="base">
              <a:spcBef>
                <a:spcPct val="0"/>
              </a:spcBef>
              <a:spcAft>
                <a:spcPct val="0"/>
              </a:spcAft>
              <a:defRPr sz="2400">
                <a:solidFill>
                  <a:schemeClr val="tx1"/>
                </a:solidFill>
                <a:latin typeface="Times New Roman" pitchFamily="18" charset="0"/>
              </a:defRPr>
            </a:lvl7pPr>
            <a:lvl8pPr marL="2657475" defTabSz="642938" fontAlgn="base">
              <a:spcBef>
                <a:spcPct val="0"/>
              </a:spcBef>
              <a:spcAft>
                <a:spcPct val="0"/>
              </a:spcAft>
              <a:defRPr sz="2400">
                <a:solidFill>
                  <a:schemeClr val="tx1"/>
                </a:solidFill>
                <a:latin typeface="Times New Roman" pitchFamily="18" charset="0"/>
              </a:defRPr>
            </a:lvl8pPr>
            <a:lvl9pPr marL="3114675" defTabSz="642938" fontAlgn="base">
              <a:spcBef>
                <a:spcPct val="0"/>
              </a:spcBef>
              <a:spcAft>
                <a:spcPct val="0"/>
              </a:spcAft>
              <a:defRPr sz="2400">
                <a:solidFill>
                  <a:schemeClr val="tx1"/>
                </a:solidFill>
                <a:latin typeface="Times New Roman" pitchFamily="18" charset="0"/>
              </a:defRPr>
            </a:lvl9pPr>
          </a:lstStyle>
          <a:p>
            <a:pPr algn="r"/>
            <a:r>
              <a:rPr lang="en-GB" altLang="en-US" sz="1300" b="0" dirty="0">
                <a:solidFill>
                  <a:srgbClr val="1F2E3C"/>
                </a:solidFill>
                <a:latin typeface="Segoe UI Semilight" panose="020B0402040204020203" pitchFamily="34" charset="0"/>
                <a:ea typeface="Cambria" panose="02040503050406030204" pitchFamily="18" charset="0"/>
                <a:cs typeface="Segoe UI Semilight" panose="020B0402040204020203" pitchFamily="34" charset="0"/>
                <a:sym typeface="Arial" charset="0"/>
              </a:rPr>
              <a:t>For more information visit us at www.hempsons.co.uk</a:t>
            </a:r>
          </a:p>
        </p:txBody>
      </p:sp>
      <p:sp>
        <p:nvSpPr>
          <p:cNvPr id="9" name="Oval 8">
            <a:extLst>
              <a:ext uri="{FF2B5EF4-FFF2-40B4-BE49-F238E27FC236}">
                <a16:creationId xmlns:a16="http://schemas.microsoft.com/office/drawing/2014/main" id="{0755326C-EC0C-4E23-8859-409E9C383668}"/>
              </a:ext>
            </a:extLst>
          </p:cNvPr>
          <p:cNvSpPr/>
          <p:nvPr/>
        </p:nvSpPr>
        <p:spPr bwMode="auto">
          <a:xfrm>
            <a:off x="5643155" y="-1385098"/>
            <a:ext cx="7402522" cy="7402522"/>
          </a:xfrm>
          <a:prstGeom prst="ellipse">
            <a:avLst/>
          </a:prstGeom>
          <a:solidFill>
            <a:srgbClr val="1F2E3C"/>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600" b="1" i="0" u="none" strike="noStrike" cap="none" normalizeH="0" baseline="0">
              <a:ln>
                <a:noFill/>
              </a:ln>
              <a:solidFill>
                <a:srgbClr val="000000"/>
              </a:solidFill>
              <a:effectLst/>
              <a:latin typeface="Arial" charset="0"/>
              <a:sym typeface="Lucida Grande" charset="0"/>
            </a:endParaRPr>
          </a:p>
        </p:txBody>
      </p:sp>
      <p:sp>
        <p:nvSpPr>
          <p:cNvPr id="2" name="Title 1">
            <a:extLst>
              <a:ext uri="{FF2B5EF4-FFF2-40B4-BE49-F238E27FC236}">
                <a16:creationId xmlns:a16="http://schemas.microsoft.com/office/drawing/2014/main" id="{571901A5-F00F-4202-8A04-9A763C8298C3}"/>
              </a:ext>
            </a:extLst>
          </p:cNvPr>
          <p:cNvSpPr>
            <a:spLocks noGrp="1"/>
          </p:cNvSpPr>
          <p:nvPr>
            <p:ph type="ctrTitle"/>
          </p:nvPr>
        </p:nvSpPr>
        <p:spPr>
          <a:xfrm>
            <a:off x="6174376" y="749937"/>
            <a:ext cx="6017623" cy="2142722"/>
          </a:xfrm>
        </p:spPr>
        <p:txBody>
          <a:bodyPr lIns="90000" tIns="180000" rIns="180000" bIns="36000" anchor="b">
            <a:normAutofit/>
          </a:bodyPr>
          <a:lstStyle>
            <a:lvl1pPr algn="r">
              <a:defRPr sz="3200">
                <a:solidFill>
                  <a:schemeClr val="bg1"/>
                </a:solidFill>
                <a:latin typeface="Segoe UI Semilight" panose="020B0402040204020203" pitchFamily="34" charset="0"/>
                <a:cs typeface="Segoe UI Semilight" panose="020B0402040204020203" pitchFamily="34" charset="0"/>
              </a:defRPr>
            </a:lvl1pPr>
          </a:lstStyle>
          <a:p>
            <a:r>
              <a:rPr lang="en-US"/>
              <a:t>Click to edit Master title style</a:t>
            </a:r>
            <a:endParaRPr lang="en-GB" dirty="0"/>
          </a:p>
        </p:txBody>
      </p:sp>
      <p:sp>
        <p:nvSpPr>
          <p:cNvPr id="13" name="Line 5">
            <a:extLst>
              <a:ext uri="{FF2B5EF4-FFF2-40B4-BE49-F238E27FC236}">
                <a16:creationId xmlns:a16="http://schemas.microsoft.com/office/drawing/2014/main" id="{98AE580D-1937-4C9E-8BF1-0B08C1CFE890}"/>
              </a:ext>
            </a:extLst>
          </p:cNvPr>
          <p:cNvSpPr>
            <a:spLocks noChangeShapeType="1"/>
          </p:cNvSpPr>
          <p:nvPr/>
        </p:nvSpPr>
        <p:spPr bwMode="auto">
          <a:xfrm>
            <a:off x="6155522" y="2928452"/>
            <a:ext cx="5879061" cy="0"/>
          </a:xfrm>
          <a:prstGeom prst="line">
            <a:avLst/>
          </a:prstGeom>
          <a:noFill/>
          <a:ln w="38100">
            <a:solidFill>
              <a:srgbClr val="C6DE2C"/>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GB" sz="3600"/>
          </a:p>
        </p:txBody>
      </p:sp>
      <p:sp>
        <p:nvSpPr>
          <p:cNvPr id="12" name="Line 5">
            <a:extLst>
              <a:ext uri="{FF2B5EF4-FFF2-40B4-BE49-F238E27FC236}">
                <a16:creationId xmlns:a16="http://schemas.microsoft.com/office/drawing/2014/main" id="{A5CFC3B5-5D09-4735-A31D-274B8B3C7A93}"/>
              </a:ext>
            </a:extLst>
          </p:cNvPr>
          <p:cNvSpPr>
            <a:spLocks noChangeShapeType="1"/>
          </p:cNvSpPr>
          <p:nvPr/>
        </p:nvSpPr>
        <p:spPr bwMode="auto">
          <a:xfrm>
            <a:off x="6155522" y="2928452"/>
            <a:ext cx="5879061" cy="0"/>
          </a:xfrm>
          <a:prstGeom prst="line">
            <a:avLst/>
          </a:prstGeom>
          <a:noFill/>
          <a:ln w="38100">
            <a:solidFill>
              <a:srgbClr val="C6DE2C"/>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GB" sz="3600"/>
          </a:p>
        </p:txBody>
      </p:sp>
      <p:sp>
        <p:nvSpPr>
          <p:cNvPr id="18" name="Subtitle 2">
            <a:extLst>
              <a:ext uri="{FF2B5EF4-FFF2-40B4-BE49-F238E27FC236}">
                <a16:creationId xmlns:a16="http://schemas.microsoft.com/office/drawing/2014/main" id="{C63CD474-6ABE-47EA-B148-79270B9C9C8E}"/>
              </a:ext>
            </a:extLst>
          </p:cNvPr>
          <p:cNvSpPr>
            <a:spLocks noGrp="1"/>
          </p:cNvSpPr>
          <p:nvPr>
            <p:ph type="subTitle" idx="1"/>
          </p:nvPr>
        </p:nvSpPr>
        <p:spPr>
          <a:xfrm>
            <a:off x="6174375" y="2964246"/>
            <a:ext cx="6017623" cy="1242765"/>
          </a:xfrm>
        </p:spPr>
        <p:txBody>
          <a:bodyPr tIns="90000" rIns="180000" bIns="180000"/>
          <a:lstStyle>
            <a:lvl1pPr marL="0" indent="0" algn="r">
              <a:buNone/>
              <a:defRPr sz="2400">
                <a:solidFill>
                  <a:schemeClr val="bg1"/>
                </a:solidFill>
                <a:latin typeface="Segoe UI Semilight" panose="020B0402040204020203" pitchFamily="34" charset="0"/>
                <a:cs typeface="Segoe UI Semilight" panose="020B04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16" name="Picture 15">
            <a:extLst>
              <a:ext uri="{FF2B5EF4-FFF2-40B4-BE49-F238E27FC236}">
                <a16:creationId xmlns:a16="http://schemas.microsoft.com/office/drawing/2014/main" id="{35BF7957-65B4-4449-A18D-07D1EE1FF19F}"/>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0595924" y="354478"/>
            <a:ext cx="1438659" cy="359665"/>
          </a:xfrm>
          <a:prstGeom prst="rect">
            <a:avLst/>
          </a:prstGeom>
        </p:spPr>
      </p:pic>
      <p:pic>
        <p:nvPicPr>
          <p:cNvPr id="11" name="Picture 10">
            <a:extLst>
              <a:ext uri="{FF2B5EF4-FFF2-40B4-BE49-F238E27FC236}">
                <a16:creationId xmlns:a16="http://schemas.microsoft.com/office/drawing/2014/main" id="{2FCDF0F0-44DA-46E3-BB94-8FA3380FD700}"/>
              </a:ext>
            </a:extLst>
          </p:cNvPr>
          <p:cNvPicPr/>
          <p:nvPr userDrawn="1"/>
        </p:nvPicPr>
        <p:blipFill rotWithShape="1">
          <a:blip r:embed="rId4"/>
          <a:srcRect l="9210" t="33592" r="60631" b="50154"/>
          <a:stretch/>
        </p:blipFill>
        <p:spPr bwMode="auto">
          <a:xfrm>
            <a:off x="0" y="5257794"/>
            <a:ext cx="4106198" cy="147511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846521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46352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People Title and Content">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AEB6CA75-85CF-4063-A3AA-C8BD392B2D91}"/>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0" y="-1"/>
            <a:ext cx="12192000" cy="1493521"/>
          </a:xfrm>
          <a:prstGeom prst="rect">
            <a:avLst/>
          </a:prstGeom>
        </p:spPr>
      </p:pic>
      <p:pic>
        <p:nvPicPr>
          <p:cNvPr id="7" name="Picture 6">
            <a:extLst>
              <a:ext uri="{FF2B5EF4-FFF2-40B4-BE49-F238E27FC236}">
                <a16:creationId xmlns:a16="http://schemas.microsoft.com/office/drawing/2014/main" id="{853D2FF9-7691-49EB-840E-1B7ADD74F17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191747" y="283384"/>
            <a:ext cx="1676403" cy="402337"/>
          </a:xfrm>
          <a:prstGeom prst="rect">
            <a:avLst/>
          </a:prstGeom>
        </p:spPr>
      </p:pic>
      <p:sp>
        <p:nvSpPr>
          <p:cNvPr id="9" name="Line 5">
            <a:extLst>
              <a:ext uri="{FF2B5EF4-FFF2-40B4-BE49-F238E27FC236}">
                <a16:creationId xmlns:a16="http://schemas.microsoft.com/office/drawing/2014/main" id="{E3AE5212-AA7C-4A5A-B392-C3FB4BFFB0DA}"/>
              </a:ext>
            </a:extLst>
          </p:cNvPr>
          <p:cNvSpPr>
            <a:spLocks noChangeShapeType="1"/>
          </p:cNvSpPr>
          <p:nvPr/>
        </p:nvSpPr>
        <p:spPr bwMode="auto">
          <a:xfrm>
            <a:off x="18853" y="1527142"/>
            <a:ext cx="12173147" cy="6142"/>
          </a:xfrm>
          <a:prstGeom prst="line">
            <a:avLst/>
          </a:prstGeom>
          <a:noFill/>
          <a:ln w="38100">
            <a:solidFill>
              <a:srgbClr val="C6DE2C"/>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GB" sz="3600" dirty="0"/>
          </a:p>
        </p:txBody>
      </p:sp>
      <p:sp>
        <p:nvSpPr>
          <p:cNvPr id="10" name="Line 5">
            <a:extLst>
              <a:ext uri="{FF2B5EF4-FFF2-40B4-BE49-F238E27FC236}">
                <a16:creationId xmlns:a16="http://schemas.microsoft.com/office/drawing/2014/main" id="{0D61FEF1-44CC-4E1A-9EC4-89FCA639386C}"/>
              </a:ext>
            </a:extLst>
          </p:cNvPr>
          <p:cNvSpPr>
            <a:spLocks noChangeShapeType="1"/>
          </p:cNvSpPr>
          <p:nvPr/>
        </p:nvSpPr>
        <p:spPr bwMode="auto">
          <a:xfrm>
            <a:off x="1" y="1502148"/>
            <a:ext cx="12191999" cy="0"/>
          </a:xfrm>
          <a:prstGeom prst="line">
            <a:avLst/>
          </a:prstGeom>
          <a:noFill/>
          <a:ln w="38100">
            <a:solidFill>
              <a:srgbClr val="C6DE2C"/>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GB" sz="3600" dirty="0"/>
          </a:p>
        </p:txBody>
      </p:sp>
      <p:pic>
        <p:nvPicPr>
          <p:cNvPr id="12" name="Picture 11">
            <a:extLst>
              <a:ext uri="{FF2B5EF4-FFF2-40B4-BE49-F238E27FC236}">
                <a16:creationId xmlns:a16="http://schemas.microsoft.com/office/drawing/2014/main" id="{4B5FEDCE-004C-4E8E-B593-D808FAB12920}"/>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191747" y="283384"/>
            <a:ext cx="1676403" cy="402337"/>
          </a:xfrm>
          <a:prstGeom prst="rect">
            <a:avLst/>
          </a:prstGeom>
        </p:spPr>
      </p:pic>
      <p:sp>
        <p:nvSpPr>
          <p:cNvPr id="11" name="Title 1">
            <a:extLst>
              <a:ext uri="{FF2B5EF4-FFF2-40B4-BE49-F238E27FC236}">
                <a16:creationId xmlns:a16="http://schemas.microsoft.com/office/drawing/2014/main" id="{76295330-08EE-4E77-8413-8B81060D910E}"/>
              </a:ext>
            </a:extLst>
          </p:cNvPr>
          <p:cNvSpPr>
            <a:spLocks noGrp="1"/>
          </p:cNvSpPr>
          <p:nvPr>
            <p:ph type="title"/>
          </p:nvPr>
        </p:nvSpPr>
        <p:spPr>
          <a:xfrm>
            <a:off x="352425" y="409575"/>
            <a:ext cx="11515725" cy="1062037"/>
          </a:xfrm>
          <a:effectLst>
            <a:outerShdw blurRad="50800" dist="38100" dir="5400000" algn="t" rotWithShape="0">
              <a:prstClr val="black">
                <a:alpha val="40000"/>
              </a:prstClr>
            </a:outerShdw>
          </a:effectLst>
        </p:spPr>
        <p:txBody>
          <a:bodyPr>
            <a:normAutofit/>
          </a:bodyPr>
          <a:lstStyle>
            <a:lvl1pPr>
              <a:defRPr sz="4000">
                <a:solidFill>
                  <a:schemeClr val="bg1"/>
                </a:solidFill>
                <a:effectLst>
                  <a:outerShdw blurRad="38100" dist="38100" dir="2700000" algn="tl">
                    <a:srgbClr val="000000">
                      <a:alpha val="43137"/>
                    </a:srgbClr>
                  </a:outerShdw>
                </a:effectLst>
                <a:latin typeface="Segoe UI Semilight" panose="020B0402040204020203" pitchFamily="34" charset="0"/>
                <a:cs typeface="Segoe UI Semilight" panose="020B0402040204020203" pitchFamily="34" charset="0"/>
              </a:defRPr>
            </a:lvl1pPr>
          </a:lstStyle>
          <a:p>
            <a:r>
              <a:rPr lang="en-US"/>
              <a:t>Click to edit Master title style</a:t>
            </a:r>
            <a:endParaRPr lang="en-GB" dirty="0"/>
          </a:p>
        </p:txBody>
      </p:sp>
      <p:sp>
        <p:nvSpPr>
          <p:cNvPr id="14" name="Content Placeholder 2">
            <a:extLst>
              <a:ext uri="{FF2B5EF4-FFF2-40B4-BE49-F238E27FC236}">
                <a16:creationId xmlns:a16="http://schemas.microsoft.com/office/drawing/2014/main" id="{6BB9D0F3-C6C3-4C2C-9E38-60A95A46F7DB}"/>
              </a:ext>
            </a:extLst>
          </p:cNvPr>
          <p:cNvSpPr>
            <a:spLocks noGrp="1"/>
          </p:cNvSpPr>
          <p:nvPr>
            <p:ph idx="1"/>
          </p:nvPr>
        </p:nvSpPr>
        <p:spPr>
          <a:xfrm>
            <a:off x="352425" y="1650584"/>
            <a:ext cx="11515725" cy="4823864"/>
          </a:xfrm>
        </p:spPr>
        <p:txBody>
          <a:bodyPr/>
          <a:lstStyle>
            <a:lvl1pPr>
              <a:defRPr>
                <a:solidFill>
                  <a:srgbClr val="1F2E3C"/>
                </a:solidFill>
                <a:latin typeface="Segoe UI Semilight" panose="020B0402040204020203" pitchFamily="34" charset="0"/>
                <a:cs typeface="Segoe UI Semilight" panose="020B0402040204020203" pitchFamily="34" charset="0"/>
              </a:defRPr>
            </a:lvl1pPr>
            <a:lvl2pPr>
              <a:defRPr>
                <a:solidFill>
                  <a:srgbClr val="1F2E3C"/>
                </a:solidFill>
                <a:latin typeface="Segoe UI Semilight" panose="020B0402040204020203" pitchFamily="34" charset="0"/>
                <a:cs typeface="Segoe UI Semilight" panose="020B0402040204020203" pitchFamily="34" charset="0"/>
              </a:defRPr>
            </a:lvl2pPr>
            <a:lvl3pPr>
              <a:defRPr>
                <a:solidFill>
                  <a:srgbClr val="1F2E3C"/>
                </a:solidFill>
                <a:latin typeface="Segoe UI Semilight" panose="020B0402040204020203" pitchFamily="34" charset="0"/>
                <a:cs typeface="Segoe UI Semilight" panose="020B0402040204020203" pitchFamily="34" charset="0"/>
              </a:defRPr>
            </a:lvl3pPr>
            <a:lvl4pPr>
              <a:defRPr>
                <a:solidFill>
                  <a:srgbClr val="1F2E3C"/>
                </a:solidFill>
                <a:latin typeface="Segoe UI Semilight" panose="020B0402040204020203" pitchFamily="34" charset="0"/>
                <a:cs typeface="Segoe UI Semilight" panose="020B0402040204020203" pitchFamily="34" charset="0"/>
              </a:defRPr>
            </a:lvl4pPr>
            <a:lvl5pPr>
              <a:defRPr>
                <a:solidFill>
                  <a:srgbClr val="1F2E3C"/>
                </a:solidFill>
                <a:latin typeface="Segoe UI Semilight" panose="020B0402040204020203" pitchFamily="34" charset="0"/>
                <a:cs typeface="Segoe UI Semilight" panose="020B040204020402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8063601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People Side Title and Content">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98A34792-E09F-4CC4-8109-16C80645A707}"/>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1" y="0"/>
            <a:ext cx="3579018" cy="6858000"/>
          </a:xfrm>
          <a:prstGeom prst="rect">
            <a:avLst/>
          </a:prstGeom>
        </p:spPr>
      </p:pic>
      <p:pic>
        <p:nvPicPr>
          <p:cNvPr id="13" name="Picture 12">
            <a:extLst>
              <a:ext uri="{FF2B5EF4-FFF2-40B4-BE49-F238E27FC236}">
                <a16:creationId xmlns:a16="http://schemas.microsoft.com/office/drawing/2014/main" id="{5BD5DCAF-C894-4D23-8D4F-1547F23FDB4B}"/>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3105" y="133036"/>
            <a:ext cx="1676403" cy="402337"/>
          </a:xfrm>
          <a:prstGeom prst="rect">
            <a:avLst/>
          </a:prstGeom>
        </p:spPr>
      </p:pic>
      <p:sp>
        <p:nvSpPr>
          <p:cNvPr id="15" name="Line 5">
            <a:extLst>
              <a:ext uri="{FF2B5EF4-FFF2-40B4-BE49-F238E27FC236}">
                <a16:creationId xmlns:a16="http://schemas.microsoft.com/office/drawing/2014/main" id="{9D85492F-9EDC-4EAF-9036-0B6073DC8D37}"/>
              </a:ext>
            </a:extLst>
          </p:cNvPr>
          <p:cNvSpPr>
            <a:spLocks noChangeShapeType="1"/>
          </p:cNvSpPr>
          <p:nvPr/>
        </p:nvSpPr>
        <p:spPr bwMode="auto">
          <a:xfrm>
            <a:off x="3579020" y="1"/>
            <a:ext cx="0" cy="6858000"/>
          </a:xfrm>
          <a:prstGeom prst="line">
            <a:avLst/>
          </a:prstGeom>
          <a:noFill/>
          <a:ln w="38100">
            <a:solidFill>
              <a:srgbClr val="C6DE2C"/>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GB" sz="3600" dirty="0"/>
          </a:p>
        </p:txBody>
      </p:sp>
      <p:sp>
        <p:nvSpPr>
          <p:cNvPr id="18" name="Title 1">
            <a:extLst>
              <a:ext uri="{FF2B5EF4-FFF2-40B4-BE49-F238E27FC236}">
                <a16:creationId xmlns:a16="http://schemas.microsoft.com/office/drawing/2014/main" id="{03300FDA-3C0B-4E6D-B8D3-4A1935B796DE}"/>
              </a:ext>
            </a:extLst>
          </p:cNvPr>
          <p:cNvSpPr>
            <a:spLocks noGrp="1"/>
          </p:cNvSpPr>
          <p:nvPr>
            <p:ph type="title"/>
          </p:nvPr>
        </p:nvSpPr>
        <p:spPr>
          <a:xfrm>
            <a:off x="113106" y="531876"/>
            <a:ext cx="3465913" cy="1525523"/>
          </a:xfrm>
        </p:spPr>
        <p:txBody>
          <a:bodyPr anchor="b"/>
          <a:lstStyle>
            <a:lvl1pPr>
              <a:defRPr sz="3200">
                <a:solidFill>
                  <a:srgbClr val="1F2E3C"/>
                </a:solidFill>
                <a:effectLst/>
                <a:latin typeface="Segoe UI Semilight" panose="020B0402040204020203" pitchFamily="34" charset="0"/>
                <a:cs typeface="Segoe UI Semilight" panose="020B0402040204020203" pitchFamily="34" charset="0"/>
              </a:defRPr>
            </a:lvl1pPr>
          </a:lstStyle>
          <a:p>
            <a:r>
              <a:rPr lang="en-US"/>
              <a:t>Click to edit Master title style</a:t>
            </a:r>
            <a:endParaRPr lang="en-US" dirty="0"/>
          </a:p>
        </p:txBody>
      </p:sp>
      <p:sp>
        <p:nvSpPr>
          <p:cNvPr id="19" name="Text Placeholder 3">
            <a:extLst>
              <a:ext uri="{FF2B5EF4-FFF2-40B4-BE49-F238E27FC236}">
                <a16:creationId xmlns:a16="http://schemas.microsoft.com/office/drawing/2014/main" id="{3F9D58E8-95E6-41D7-8DF7-3F614CDDACB6}"/>
              </a:ext>
            </a:extLst>
          </p:cNvPr>
          <p:cNvSpPr>
            <a:spLocks noGrp="1"/>
          </p:cNvSpPr>
          <p:nvPr>
            <p:ph type="body" sz="half" idx="2"/>
          </p:nvPr>
        </p:nvSpPr>
        <p:spPr>
          <a:xfrm>
            <a:off x="113106" y="2057400"/>
            <a:ext cx="3465913" cy="4602480"/>
          </a:xfrm>
        </p:spPr>
        <p:txBody>
          <a:bodyPr/>
          <a:lstStyle>
            <a:lvl1pPr marL="0" indent="0">
              <a:buNone/>
              <a:defRPr sz="1600">
                <a:solidFill>
                  <a:srgbClr val="1F2E3C"/>
                </a:solidFill>
                <a:latin typeface="Segoe UI Semilight" panose="020B0402040204020203" pitchFamily="34" charset="0"/>
                <a:cs typeface="Segoe UI Semilight" panose="020B04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Content Placeholder 2">
            <a:extLst>
              <a:ext uri="{FF2B5EF4-FFF2-40B4-BE49-F238E27FC236}">
                <a16:creationId xmlns:a16="http://schemas.microsoft.com/office/drawing/2014/main" id="{BDD935D0-899C-4556-BB90-FEBAE7A3189C}"/>
              </a:ext>
            </a:extLst>
          </p:cNvPr>
          <p:cNvSpPr>
            <a:spLocks noGrp="1"/>
          </p:cNvSpPr>
          <p:nvPr>
            <p:ph idx="1"/>
          </p:nvPr>
        </p:nvSpPr>
        <p:spPr>
          <a:xfrm>
            <a:off x="3780151" y="133036"/>
            <a:ext cx="8220167" cy="6526844"/>
          </a:xfrm>
        </p:spPr>
        <p:txBody>
          <a:bodyPr/>
          <a:lstStyle>
            <a:lvl1pPr>
              <a:defRPr sz="3200">
                <a:solidFill>
                  <a:srgbClr val="1F2E3C"/>
                </a:solidFill>
                <a:latin typeface="Segoe UI Semilight" panose="020B0402040204020203" pitchFamily="34" charset="0"/>
                <a:cs typeface="Segoe UI Semilight" panose="020B0402040204020203" pitchFamily="34" charset="0"/>
              </a:defRPr>
            </a:lvl1pPr>
            <a:lvl2pPr>
              <a:defRPr sz="2800">
                <a:solidFill>
                  <a:srgbClr val="1F2E3C"/>
                </a:solidFill>
                <a:latin typeface="Segoe UI Semilight" panose="020B0402040204020203" pitchFamily="34" charset="0"/>
                <a:cs typeface="Segoe UI Semilight" panose="020B0402040204020203" pitchFamily="34" charset="0"/>
              </a:defRPr>
            </a:lvl2pPr>
            <a:lvl3pPr>
              <a:defRPr sz="2400">
                <a:solidFill>
                  <a:srgbClr val="1F2E3C"/>
                </a:solidFill>
                <a:latin typeface="Segoe UI Semilight" panose="020B0402040204020203" pitchFamily="34" charset="0"/>
                <a:cs typeface="Segoe UI Semilight" panose="020B0402040204020203" pitchFamily="34" charset="0"/>
              </a:defRPr>
            </a:lvl3pPr>
            <a:lvl4pPr>
              <a:defRPr sz="2000">
                <a:solidFill>
                  <a:srgbClr val="1F2E3C"/>
                </a:solidFill>
                <a:latin typeface="Segoe UI Semilight" panose="020B0402040204020203" pitchFamily="34" charset="0"/>
                <a:cs typeface="Segoe UI Semilight" panose="020B0402040204020203" pitchFamily="34" charset="0"/>
              </a:defRPr>
            </a:lvl4pPr>
            <a:lvl5pPr>
              <a:defRPr sz="2000">
                <a:solidFill>
                  <a:srgbClr val="1F2E3C"/>
                </a:solidFill>
                <a:latin typeface="Segoe UI Semilight" panose="020B0402040204020203" pitchFamily="34" charset="0"/>
                <a:cs typeface="Segoe UI Semilight" panose="020B0402040204020203" pitchFamily="34" charset="0"/>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2292707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People Disclaimer 1 Contact Nam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B7A11D9-CD76-4BED-9A0C-1F3EEC351E6C}"/>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1" y="0"/>
            <a:ext cx="3579018" cy="6858000"/>
          </a:xfrm>
          <a:prstGeom prst="rect">
            <a:avLst/>
          </a:prstGeom>
        </p:spPr>
      </p:pic>
      <p:pic>
        <p:nvPicPr>
          <p:cNvPr id="13" name="Picture 12">
            <a:extLst>
              <a:ext uri="{FF2B5EF4-FFF2-40B4-BE49-F238E27FC236}">
                <a16:creationId xmlns:a16="http://schemas.microsoft.com/office/drawing/2014/main" id="{5BD5DCAF-C894-4D23-8D4F-1547F23FDB4B}"/>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3105" y="133036"/>
            <a:ext cx="1676403" cy="402337"/>
          </a:xfrm>
          <a:prstGeom prst="rect">
            <a:avLst/>
          </a:prstGeom>
        </p:spPr>
      </p:pic>
      <p:sp>
        <p:nvSpPr>
          <p:cNvPr id="15" name="Line 5">
            <a:extLst>
              <a:ext uri="{FF2B5EF4-FFF2-40B4-BE49-F238E27FC236}">
                <a16:creationId xmlns:a16="http://schemas.microsoft.com/office/drawing/2014/main" id="{9D85492F-9EDC-4EAF-9036-0B6073DC8D37}"/>
              </a:ext>
            </a:extLst>
          </p:cNvPr>
          <p:cNvSpPr>
            <a:spLocks noChangeShapeType="1"/>
          </p:cNvSpPr>
          <p:nvPr/>
        </p:nvSpPr>
        <p:spPr bwMode="auto">
          <a:xfrm>
            <a:off x="3579020" y="1"/>
            <a:ext cx="0" cy="6858000"/>
          </a:xfrm>
          <a:prstGeom prst="line">
            <a:avLst/>
          </a:prstGeom>
          <a:noFill/>
          <a:ln w="38100">
            <a:solidFill>
              <a:srgbClr val="C6DE2C"/>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GB" sz="3600" dirty="0"/>
          </a:p>
        </p:txBody>
      </p:sp>
      <p:sp>
        <p:nvSpPr>
          <p:cNvPr id="8" name="Title 1">
            <a:extLst>
              <a:ext uri="{FF2B5EF4-FFF2-40B4-BE49-F238E27FC236}">
                <a16:creationId xmlns:a16="http://schemas.microsoft.com/office/drawing/2014/main" id="{2084CC32-5F6A-49A0-90E9-5525B8FD24BE}"/>
              </a:ext>
            </a:extLst>
          </p:cNvPr>
          <p:cNvSpPr>
            <a:spLocks noGrp="1"/>
          </p:cNvSpPr>
          <p:nvPr>
            <p:ph type="title" hasCustomPrompt="1"/>
          </p:nvPr>
        </p:nvSpPr>
        <p:spPr>
          <a:xfrm>
            <a:off x="113106" y="531876"/>
            <a:ext cx="3465913" cy="1525523"/>
          </a:xfrm>
        </p:spPr>
        <p:txBody>
          <a:bodyPr anchor="b">
            <a:normAutofit/>
          </a:bodyPr>
          <a:lstStyle>
            <a:lvl1pPr>
              <a:defRPr sz="3200">
                <a:solidFill>
                  <a:srgbClr val="1F2E3C"/>
                </a:solidFill>
                <a:effectLst/>
                <a:latin typeface="Segoe UI Semilight" panose="020B0402040204020203" pitchFamily="34" charset="0"/>
                <a:cs typeface="Segoe UI Semilight" panose="020B0402040204020203" pitchFamily="34" charset="0"/>
              </a:defRPr>
            </a:lvl1pPr>
          </a:lstStyle>
          <a:p>
            <a:r>
              <a:rPr lang="en-GB" dirty="0"/>
              <a:t>Contact</a:t>
            </a:r>
          </a:p>
        </p:txBody>
      </p:sp>
      <p:sp>
        <p:nvSpPr>
          <p:cNvPr id="12" name="Text Placeholder 3">
            <a:extLst>
              <a:ext uri="{FF2B5EF4-FFF2-40B4-BE49-F238E27FC236}">
                <a16:creationId xmlns:a16="http://schemas.microsoft.com/office/drawing/2014/main" id="{5C8C6E65-4DAA-436E-8DAB-30AE48EE8B06}"/>
              </a:ext>
            </a:extLst>
          </p:cNvPr>
          <p:cNvSpPr>
            <a:spLocks noGrp="1"/>
          </p:cNvSpPr>
          <p:nvPr>
            <p:ph type="body" sz="half" idx="2" hasCustomPrompt="1"/>
          </p:nvPr>
        </p:nvSpPr>
        <p:spPr>
          <a:xfrm>
            <a:off x="113106" y="2057400"/>
            <a:ext cx="3465913" cy="4602480"/>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rgbClr val="1F2E3C"/>
                </a:solidFill>
                <a:latin typeface="Segoe UI Semilight" panose="020B0402040204020203" pitchFamily="34" charset="0"/>
                <a:cs typeface="Segoe UI Semilight" panose="020B0402040204020203"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ltLang="en-US" sz="1200" dirty="0">
                <a:solidFill>
                  <a:srgbClr val="080808"/>
                </a:solidFill>
              </a:rPr>
              <a:t>Disclaimer: These slides are made available on the basis that no liability is accepted for any errors of fact or opinion they may contain. The slides and presentation should not be regarded as a comprehensive statement of the law and practice in this area.  Professional advice should be obtained before applying the information to particular circumstances</a:t>
            </a:r>
            <a:endParaRPr lang="en-GB" dirty="0"/>
          </a:p>
          <a:p>
            <a:endParaRPr lang="en-GB" dirty="0"/>
          </a:p>
        </p:txBody>
      </p:sp>
      <p:sp>
        <p:nvSpPr>
          <p:cNvPr id="14" name="Picture Placeholder 5">
            <a:extLst>
              <a:ext uri="{FF2B5EF4-FFF2-40B4-BE49-F238E27FC236}">
                <a16:creationId xmlns:a16="http://schemas.microsoft.com/office/drawing/2014/main" id="{C3013F15-579D-4D19-93D0-6CD59492C789}"/>
              </a:ext>
            </a:extLst>
          </p:cNvPr>
          <p:cNvSpPr>
            <a:spLocks noGrp="1"/>
          </p:cNvSpPr>
          <p:nvPr>
            <p:ph type="pic" sz="quarter" idx="12"/>
          </p:nvPr>
        </p:nvSpPr>
        <p:spPr>
          <a:xfrm>
            <a:off x="4060985" y="2073582"/>
            <a:ext cx="1800000" cy="1800000"/>
          </a:xfrm>
        </p:spPr>
        <p:txBody>
          <a:bodyPr>
            <a:normAutofit/>
          </a:bodyPr>
          <a:lstStyle>
            <a:lvl1pPr marL="0" indent="0">
              <a:buNone/>
              <a:defRPr sz="1400">
                <a:solidFill>
                  <a:srgbClr val="1F2E3C"/>
                </a:solidFill>
                <a:latin typeface="Segoe UI Semilight" panose="020B0402040204020203" pitchFamily="34" charset="0"/>
                <a:cs typeface="Segoe UI Semilight" panose="020B0402040204020203" pitchFamily="34" charset="0"/>
              </a:defRPr>
            </a:lvl1pPr>
          </a:lstStyle>
          <a:p>
            <a:r>
              <a:rPr lang="en-US" dirty="0"/>
              <a:t>Click icon to add picture</a:t>
            </a:r>
            <a:endParaRPr lang="en-GB" dirty="0"/>
          </a:p>
        </p:txBody>
      </p:sp>
      <p:sp>
        <p:nvSpPr>
          <p:cNvPr id="16" name="Text Placeholder 19">
            <a:extLst>
              <a:ext uri="{FF2B5EF4-FFF2-40B4-BE49-F238E27FC236}">
                <a16:creationId xmlns:a16="http://schemas.microsoft.com/office/drawing/2014/main" id="{4E2F6B27-FAC3-4246-BCEC-805D20D01B51}"/>
              </a:ext>
            </a:extLst>
          </p:cNvPr>
          <p:cNvSpPr>
            <a:spLocks noGrp="1"/>
          </p:cNvSpPr>
          <p:nvPr>
            <p:ph type="body" sz="quarter" idx="17" hasCustomPrompt="1"/>
          </p:nvPr>
        </p:nvSpPr>
        <p:spPr>
          <a:xfrm>
            <a:off x="6455880" y="2073582"/>
            <a:ext cx="5105395" cy="2075498"/>
          </a:xfrm>
        </p:spPr>
        <p:txBody>
          <a:bodyPr/>
          <a:lstStyle>
            <a:lvl1pPr marL="0" indent="0">
              <a:buNone/>
              <a:defRPr sz="2800">
                <a:solidFill>
                  <a:srgbClr val="1F2E3C"/>
                </a:solidFill>
                <a:latin typeface="Segoe UI Semilight" panose="020B0402040204020203" pitchFamily="34" charset="0"/>
                <a:cs typeface="Segoe UI Semilight" panose="020B0402040204020203" pitchFamily="34" charset="0"/>
              </a:defRPr>
            </a:lvl1pPr>
            <a:lvl2pPr marL="0" indent="0">
              <a:buNone/>
              <a:defRPr sz="2000">
                <a:solidFill>
                  <a:srgbClr val="1F2E3C"/>
                </a:solidFill>
                <a:latin typeface="Segoe UI Semilight" panose="020B0402040204020203" pitchFamily="34" charset="0"/>
                <a:cs typeface="Segoe UI Semilight" panose="020B0402040204020203" pitchFamily="34" charset="0"/>
              </a:defRPr>
            </a:lvl2pPr>
            <a:lvl3pPr marL="914400" indent="0">
              <a:buNone/>
              <a:defRPr>
                <a:latin typeface="Segoe UI Semilight" panose="020B0402040204020203" pitchFamily="34" charset="0"/>
                <a:cs typeface="Segoe UI Semilight" panose="020B0402040204020203" pitchFamily="34" charset="0"/>
              </a:defRPr>
            </a:lvl3pPr>
            <a:lvl4pPr marL="1371600" indent="0">
              <a:buNone/>
              <a:defRPr>
                <a:latin typeface="Segoe UI Semilight" panose="020B0402040204020203" pitchFamily="34" charset="0"/>
                <a:cs typeface="Segoe UI Semilight" panose="020B0402040204020203" pitchFamily="34" charset="0"/>
              </a:defRPr>
            </a:lvl4pPr>
            <a:lvl5pPr marL="1828800" indent="0">
              <a:buNone/>
              <a:defRPr>
                <a:latin typeface="Segoe UI Semilight" panose="020B0402040204020203" pitchFamily="34" charset="0"/>
                <a:cs typeface="Segoe UI Semilight" panose="020B0402040204020203" pitchFamily="34" charset="0"/>
              </a:defRPr>
            </a:lvl5pPr>
          </a:lstStyle>
          <a:p>
            <a:pPr lvl="0"/>
            <a:r>
              <a:rPr lang="en-US" dirty="0"/>
              <a:t>Name</a:t>
            </a:r>
          </a:p>
          <a:p>
            <a:pPr lvl="1"/>
            <a:endParaRPr lang="en-US" dirty="0"/>
          </a:p>
          <a:p>
            <a:pPr lvl="1"/>
            <a:r>
              <a:rPr lang="en-US" dirty="0"/>
              <a:t>e: z.surname@hempsons.co.uk</a:t>
            </a:r>
          </a:p>
          <a:p>
            <a:pPr lvl="1"/>
            <a:r>
              <a:rPr lang="en-US" dirty="0"/>
              <a:t>t: 0xxxx </a:t>
            </a:r>
            <a:r>
              <a:rPr lang="en-US" dirty="0" err="1"/>
              <a:t>xxxxxx</a:t>
            </a:r>
            <a:r>
              <a:rPr lang="en-US" dirty="0"/>
              <a:t> m: 07xxx </a:t>
            </a:r>
            <a:r>
              <a:rPr lang="en-US" dirty="0" err="1"/>
              <a:t>xxxxxx</a:t>
            </a:r>
            <a:endParaRPr lang="en-GB" dirty="0"/>
          </a:p>
        </p:txBody>
      </p:sp>
      <p:grpSp>
        <p:nvGrpSpPr>
          <p:cNvPr id="10" name="Group 9">
            <a:extLst>
              <a:ext uri="{FF2B5EF4-FFF2-40B4-BE49-F238E27FC236}">
                <a16:creationId xmlns:a16="http://schemas.microsoft.com/office/drawing/2014/main" id="{F23553ED-DF25-41C6-A765-6AC241EC7539}"/>
              </a:ext>
            </a:extLst>
          </p:cNvPr>
          <p:cNvGrpSpPr/>
          <p:nvPr userDrawn="1"/>
        </p:nvGrpSpPr>
        <p:grpSpPr>
          <a:xfrm>
            <a:off x="113105" y="5151067"/>
            <a:ext cx="3352983" cy="1508813"/>
            <a:chOff x="0" y="0"/>
            <a:chExt cx="3600000" cy="1620000"/>
          </a:xfrm>
        </p:grpSpPr>
        <p:sp>
          <p:nvSpPr>
            <p:cNvPr id="11" name="Rectangle: Rounded Corners 10">
              <a:extLst>
                <a:ext uri="{FF2B5EF4-FFF2-40B4-BE49-F238E27FC236}">
                  <a16:creationId xmlns:a16="http://schemas.microsoft.com/office/drawing/2014/main" id="{3E55AA3A-D0BE-40FF-A3CB-4BBCD6CECBFE}"/>
                </a:ext>
              </a:extLst>
            </p:cNvPr>
            <p:cNvSpPr/>
            <p:nvPr userDrawn="1"/>
          </p:nvSpPr>
          <p:spPr>
            <a:xfrm>
              <a:off x="0" y="0"/>
              <a:ext cx="3600000" cy="1620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grpSp>
          <p:nvGrpSpPr>
            <p:cNvPr id="17" name="Group 16">
              <a:extLst>
                <a:ext uri="{FF2B5EF4-FFF2-40B4-BE49-F238E27FC236}">
                  <a16:creationId xmlns:a16="http://schemas.microsoft.com/office/drawing/2014/main" id="{26E8A4A5-DE80-41F1-9A7F-764592742216}"/>
                </a:ext>
              </a:extLst>
            </p:cNvPr>
            <p:cNvGrpSpPr>
              <a:grpSpLocks noChangeAspect="1"/>
            </p:cNvGrpSpPr>
            <p:nvPr userDrawn="1"/>
          </p:nvGrpSpPr>
          <p:grpSpPr>
            <a:xfrm>
              <a:off x="180870" y="170822"/>
              <a:ext cx="3240000" cy="1278001"/>
              <a:chOff x="0" y="0"/>
              <a:chExt cx="6397869" cy="2521585"/>
            </a:xfrm>
          </p:grpSpPr>
          <p:pic>
            <p:nvPicPr>
              <p:cNvPr id="18" name="Picture 17">
                <a:extLst>
                  <a:ext uri="{FF2B5EF4-FFF2-40B4-BE49-F238E27FC236}">
                    <a16:creationId xmlns:a16="http://schemas.microsoft.com/office/drawing/2014/main" id="{AB17ADEF-4926-4CDB-9DA1-1D29D2BF5BDA}"/>
                  </a:ext>
                </a:extLst>
              </p:cNvPr>
              <p:cNvPicPr>
                <a:picLocks noChangeAspect="1"/>
              </p:cNvPicPr>
              <p:nvPr userDrawn="1"/>
            </p:nvPicPr>
            <p:blipFill rotWithShape="1">
              <a:blip r:embed="rId4" cstate="email">
                <a:extLst>
                  <a:ext uri="{28A0092B-C50C-407E-A947-70E740481C1C}">
                    <a14:useLocalDpi xmlns:a14="http://schemas.microsoft.com/office/drawing/2010/main" val="0"/>
                  </a:ext>
                </a:extLst>
              </a:blip>
              <a:srcRect/>
              <a:stretch/>
            </p:blipFill>
            <p:spPr bwMode="auto">
              <a:xfrm>
                <a:off x="4149969" y="1366576"/>
                <a:ext cx="2247900" cy="1140460"/>
              </a:xfrm>
              <a:prstGeom prst="rect">
                <a:avLst/>
              </a:prstGeom>
              <a:ln>
                <a:noFill/>
              </a:ln>
              <a:extLst>
                <a:ext uri="{53640926-AAD7-44D8-BBD7-CCE9431645EC}">
                  <a14:shadowObscured xmlns:a14="http://schemas.microsoft.com/office/drawing/2010/main"/>
                </a:ext>
              </a:extLst>
            </p:spPr>
          </p:pic>
          <p:pic>
            <p:nvPicPr>
              <p:cNvPr id="19" name="Picture 18">
                <a:extLst>
                  <a:ext uri="{FF2B5EF4-FFF2-40B4-BE49-F238E27FC236}">
                    <a16:creationId xmlns:a16="http://schemas.microsoft.com/office/drawing/2014/main" id="{79947497-3CC3-4BB9-A595-A185AB34A918}"/>
                  </a:ext>
                </a:extLst>
              </p:cNvPr>
              <p:cNvPicPr>
                <a:picLocks noChangeAspect="1"/>
              </p:cNvPicPr>
              <p:nvPr userDrawn="1"/>
            </p:nvPicPr>
            <p:blipFill rotWithShape="1">
              <a:blip r:embed="rId5" cstate="email">
                <a:extLst>
                  <a:ext uri="{28A0092B-C50C-407E-A947-70E740481C1C}">
                    <a14:useLocalDpi xmlns:a14="http://schemas.microsoft.com/office/drawing/2010/main" val="0"/>
                  </a:ext>
                </a:extLst>
              </a:blip>
              <a:srcRect/>
              <a:stretch/>
            </p:blipFill>
            <p:spPr bwMode="auto">
              <a:xfrm>
                <a:off x="2969288" y="231112"/>
                <a:ext cx="3425190" cy="675005"/>
              </a:xfrm>
              <a:prstGeom prst="rect">
                <a:avLst/>
              </a:prstGeom>
              <a:ln>
                <a:noFill/>
              </a:ln>
              <a:extLst>
                <a:ext uri="{53640926-AAD7-44D8-BBD7-CCE9431645EC}">
                  <a14:shadowObscured xmlns:a14="http://schemas.microsoft.com/office/drawing/2010/main"/>
                </a:ext>
              </a:extLst>
            </p:spPr>
          </p:pic>
          <p:pic>
            <p:nvPicPr>
              <p:cNvPr id="20" name="Picture 19">
                <a:extLst>
                  <a:ext uri="{FF2B5EF4-FFF2-40B4-BE49-F238E27FC236}">
                    <a16:creationId xmlns:a16="http://schemas.microsoft.com/office/drawing/2014/main" id="{7E768E06-7AD0-473F-9A97-81074C7DFF7D}"/>
                  </a:ext>
                </a:extLst>
              </p:cNvPr>
              <p:cNvPicPr>
                <a:picLocks noChangeAspect="1"/>
              </p:cNvPicPr>
              <p:nvPr userDrawn="1"/>
            </p:nvPicPr>
            <p:blipFill rotWithShape="1">
              <a:blip r:embed="rId6" cstate="email">
                <a:extLst>
                  <a:ext uri="{28A0092B-C50C-407E-A947-70E740481C1C}">
                    <a14:useLocalDpi xmlns:a14="http://schemas.microsoft.com/office/drawing/2010/main" val="0"/>
                  </a:ext>
                </a:extLst>
              </a:blip>
              <a:srcRect/>
              <a:stretch/>
            </p:blipFill>
            <p:spPr bwMode="auto">
              <a:xfrm>
                <a:off x="0" y="0"/>
                <a:ext cx="1369060" cy="1147445"/>
              </a:xfrm>
              <a:prstGeom prst="rect">
                <a:avLst/>
              </a:prstGeom>
              <a:ln>
                <a:noFill/>
              </a:ln>
              <a:extLst>
                <a:ext uri="{53640926-AAD7-44D8-BBD7-CCE9431645EC}">
                  <a14:shadowObscured xmlns:a14="http://schemas.microsoft.com/office/drawing/2010/main"/>
                </a:ext>
              </a:extLst>
            </p:spPr>
          </p:pic>
          <p:pic>
            <p:nvPicPr>
              <p:cNvPr id="21" name="Picture 20">
                <a:extLst>
                  <a:ext uri="{FF2B5EF4-FFF2-40B4-BE49-F238E27FC236}">
                    <a16:creationId xmlns:a16="http://schemas.microsoft.com/office/drawing/2014/main" id="{738D217D-64EA-409D-B4B5-0C71A56437FD}"/>
                  </a:ext>
                </a:extLst>
              </p:cNvPr>
              <p:cNvPicPr>
                <a:picLocks noChangeAspect="1"/>
              </p:cNvPicPr>
              <p:nvPr userDrawn="1"/>
            </p:nvPicPr>
            <p:blipFill>
              <a:blip r:embed="rId7" cstate="email">
                <a:extLst>
                  <a:ext uri="{28A0092B-C50C-407E-A947-70E740481C1C}">
                    <a14:useLocalDpi xmlns:a14="http://schemas.microsoft.com/office/drawing/2010/main" val="0"/>
                  </a:ext>
                </a:extLst>
              </a:blip>
              <a:stretch>
                <a:fillRect/>
              </a:stretch>
            </p:blipFill>
            <p:spPr>
              <a:xfrm>
                <a:off x="1482132" y="0"/>
                <a:ext cx="1355090" cy="1144270"/>
              </a:xfrm>
              <a:prstGeom prst="rect">
                <a:avLst/>
              </a:prstGeom>
            </p:spPr>
          </p:pic>
          <p:pic>
            <p:nvPicPr>
              <p:cNvPr id="22" name="Picture 21">
                <a:extLst>
                  <a:ext uri="{FF2B5EF4-FFF2-40B4-BE49-F238E27FC236}">
                    <a16:creationId xmlns:a16="http://schemas.microsoft.com/office/drawing/2014/main" id="{B7DEE32E-3CCA-4502-A17F-C1897AE1F55C}"/>
                  </a:ext>
                </a:extLst>
              </p:cNvPr>
              <p:cNvPicPr>
                <a:picLocks noChangeAspect="1"/>
              </p:cNvPicPr>
              <p:nvPr userDrawn="1"/>
            </p:nvPicPr>
            <p:blipFill>
              <a:blip r:embed="rId8" cstate="email">
                <a:extLst>
                  <a:ext uri="{28A0092B-C50C-407E-A947-70E740481C1C}">
                    <a14:useLocalDpi xmlns:a14="http://schemas.microsoft.com/office/drawing/2010/main" val="0"/>
                  </a:ext>
                </a:extLst>
              </a:blip>
              <a:srcRect/>
              <a:stretch>
                <a:fillRect/>
              </a:stretch>
            </p:blipFill>
            <p:spPr bwMode="auto">
              <a:xfrm>
                <a:off x="0" y="1371600"/>
                <a:ext cx="1778000" cy="1149985"/>
              </a:xfrm>
              <a:prstGeom prst="rect">
                <a:avLst/>
              </a:prstGeom>
              <a:noFill/>
              <a:ln>
                <a:noFill/>
              </a:ln>
            </p:spPr>
          </p:pic>
          <p:pic>
            <p:nvPicPr>
              <p:cNvPr id="23" name="Picture 22">
                <a:extLst>
                  <a:ext uri="{FF2B5EF4-FFF2-40B4-BE49-F238E27FC236}">
                    <a16:creationId xmlns:a16="http://schemas.microsoft.com/office/drawing/2014/main" id="{AA639BB4-1D4C-40E1-B318-FF742AB6A2A8}"/>
                  </a:ext>
                </a:extLst>
              </p:cNvPr>
              <p:cNvPicPr>
                <a:picLocks noChangeAspect="1"/>
              </p:cNvPicPr>
              <p:nvPr userDrawn="1"/>
            </p:nvPicPr>
            <p:blipFill rotWithShape="1">
              <a:blip r:embed="rId9" cstate="email">
                <a:extLst>
                  <a:ext uri="{28A0092B-C50C-407E-A947-70E740481C1C}">
                    <a14:useLocalDpi xmlns:a14="http://schemas.microsoft.com/office/drawing/2010/main" val="0"/>
                  </a:ext>
                </a:extLst>
              </a:blip>
              <a:srcRect/>
              <a:stretch/>
            </p:blipFill>
            <p:spPr bwMode="auto">
              <a:xfrm>
                <a:off x="2145323" y="1371600"/>
                <a:ext cx="1735455" cy="1135380"/>
              </a:xfrm>
              <a:prstGeom prst="rect">
                <a:avLst/>
              </a:prstGeom>
              <a:ln>
                <a:noFill/>
              </a:ln>
              <a:extLst>
                <a:ext uri="{53640926-AAD7-44D8-BBD7-CCE9431645EC}">
                  <a14:shadowObscured xmlns:a14="http://schemas.microsoft.com/office/drawing/2010/main"/>
                </a:ext>
              </a:extLst>
            </p:spPr>
          </p:pic>
        </p:grpSp>
      </p:grpSp>
    </p:spTree>
    <p:extLst>
      <p:ext uri="{BB962C8B-B14F-4D97-AF65-F5344CB8AC3E}">
        <p14:creationId xmlns:p14="http://schemas.microsoft.com/office/powerpoint/2010/main" val="30259937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ospital Title Slide">
    <p:spTree>
      <p:nvGrpSpPr>
        <p:cNvPr id="1" name=""/>
        <p:cNvGrpSpPr/>
        <p:nvPr/>
      </p:nvGrpSpPr>
      <p:grpSpPr>
        <a:xfrm>
          <a:off x="0" y="0"/>
          <a:ext cx="0" cy="0"/>
          <a:chOff x="0" y="0"/>
          <a:chExt cx="0" cy="0"/>
        </a:xfrm>
      </p:grpSpPr>
      <p:pic>
        <p:nvPicPr>
          <p:cNvPr id="6" name="Picture 5" descr="A picture containing person, blurry, riding, past&#10;&#10;Description automatically generated">
            <a:extLst>
              <a:ext uri="{FF2B5EF4-FFF2-40B4-BE49-F238E27FC236}">
                <a16:creationId xmlns:a16="http://schemas.microsoft.com/office/drawing/2014/main" id="{BD8C0577-8684-4458-AEE2-A0B2685FE53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17"/>
            <a:ext cx="7562878" cy="5263611"/>
          </a:xfrm>
          <a:prstGeom prst="rect">
            <a:avLst/>
          </a:prstGeom>
        </p:spPr>
      </p:pic>
      <p:sp>
        <p:nvSpPr>
          <p:cNvPr id="8" name="Rectangle 18">
            <a:extLst>
              <a:ext uri="{FF2B5EF4-FFF2-40B4-BE49-F238E27FC236}">
                <a16:creationId xmlns:a16="http://schemas.microsoft.com/office/drawing/2014/main" id="{CB7A6CD1-47E6-4192-829C-005D76904D81}"/>
              </a:ext>
            </a:extLst>
          </p:cNvPr>
          <p:cNvSpPr>
            <a:spLocks/>
          </p:cNvSpPr>
          <p:nvPr/>
        </p:nvSpPr>
        <p:spPr bwMode="auto">
          <a:xfrm>
            <a:off x="8074143" y="6507205"/>
            <a:ext cx="3960440" cy="24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lgn="l" defTabSz="642938">
              <a:defRPr sz="2400">
                <a:solidFill>
                  <a:schemeClr val="tx1"/>
                </a:solidFill>
                <a:latin typeface="Times New Roman" pitchFamily="18" charset="0"/>
              </a:defRPr>
            </a:lvl1pPr>
            <a:lvl2pPr marL="320675" algn="l" defTabSz="642938">
              <a:defRPr sz="2400">
                <a:solidFill>
                  <a:schemeClr val="tx1"/>
                </a:solidFill>
                <a:latin typeface="Times New Roman" pitchFamily="18" charset="0"/>
              </a:defRPr>
            </a:lvl2pPr>
            <a:lvl3pPr marL="642938" algn="l" defTabSz="642938">
              <a:defRPr sz="2400">
                <a:solidFill>
                  <a:schemeClr val="tx1"/>
                </a:solidFill>
                <a:latin typeface="Times New Roman" pitchFamily="18" charset="0"/>
              </a:defRPr>
            </a:lvl3pPr>
            <a:lvl4pPr marL="963613" algn="l" defTabSz="642938">
              <a:defRPr sz="2400">
                <a:solidFill>
                  <a:schemeClr val="tx1"/>
                </a:solidFill>
                <a:latin typeface="Times New Roman" pitchFamily="18" charset="0"/>
              </a:defRPr>
            </a:lvl4pPr>
            <a:lvl5pPr marL="1285875" algn="l" defTabSz="642938">
              <a:defRPr sz="2400">
                <a:solidFill>
                  <a:schemeClr val="tx1"/>
                </a:solidFill>
                <a:latin typeface="Times New Roman" pitchFamily="18" charset="0"/>
              </a:defRPr>
            </a:lvl5pPr>
            <a:lvl6pPr marL="1743075" defTabSz="642938" fontAlgn="base">
              <a:spcBef>
                <a:spcPct val="0"/>
              </a:spcBef>
              <a:spcAft>
                <a:spcPct val="0"/>
              </a:spcAft>
              <a:defRPr sz="2400">
                <a:solidFill>
                  <a:schemeClr val="tx1"/>
                </a:solidFill>
                <a:latin typeface="Times New Roman" pitchFamily="18" charset="0"/>
              </a:defRPr>
            </a:lvl6pPr>
            <a:lvl7pPr marL="2200275" defTabSz="642938" fontAlgn="base">
              <a:spcBef>
                <a:spcPct val="0"/>
              </a:spcBef>
              <a:spcAft>
                <a:spcPct val="0"/>
              </a:spcAft>
              <a:defRPr sz="2400">
                <a:solidFill>
                  <a:schemeClr val="tx1"/>
                </a:solidFill>
                <a:latin typeface="Times New Roman" pitchFamily="18" charset="0"/>
              </a:defRPr>
            </a:lvl7pPr>
            <a:lvl8pPr marL="2657475" defTabSz="642938" fontAlgn="base">
              <a:spcBef>
                <a:spcPct val="0"/>
              </a:spcBef>
              <a:spcAft>
                <a:spcPct val="0"/>
              </a:spcAft>
              <a:defRPr sz="2400">
                <a:solidFill>
                  <a:schemeClr val="tx1"/>
                </a:solidFill>
                <a:latin typeface="Times New Roman" pitchFamily="18" charset="0"/>
              </a:defRPr>
            </a:lvl8pPr>
            <a:lvl9pPr marL="3114675" defTabSz="642938" fontAlgn="base">
              <a:spcBef>
                <a:spcPct val="0"/>
              </a:spcBef>
              <a:spcAft>
                <a:spcPct val="0"/>
              </a:spcAft>
              <a:defRPr sz="2400">
                <a:solidFill>
                  <a:schemeClr val="tx1"/>
                </a:solidFill>
                <a:latin typeface="Times New Roman" pitchFamily="18" charset="0"/>
              </a:defRPr>
            </a:lvl9pPr>
          </a:lstStyle>
          <a:p>
            <a:pPr algn="r"/>
            <a:r>
              <a:rPr lang="en-GB" altLang="en-US" sz="1300" b="0" dirty="0">
                <a:solidFill>
                  <a:srgbClr val="1F2E3C"/>
                </a:solidFill>
                <a:latin typeface="Segoe UI Semilight" panose="020B0402040204020203" pitchFamily="34" charset="0"/>
                <a:ea typeface="Cambria" panose="02040503050406030204" pitchFamily="18" charset="0"/>
                <a:cs typeface="Segoe UI Semilight" panose="020B0402040204020203" pitchFamily="34" charset="0"/>
                <a:sym typeface="Arial" charset="0"/>
              </a:rPr>
              <a:t>For more information visit us at www.hempsons.co.uk</a:t>
            </a:r>
          </a:p>
        </p:txBody>
      </p:sp>
      <p:sp>
        <p:nvSpPr>
          <p:cNvPr id="9" name="Oval 8">
            <a:extLst>
              <a:ext uri="{FF2B5EF4-FFF2-40B4-BE49-F238E27FC236}">
                <a16:creationId xmlns:a16="http://schemas.microsoft.com/office/drawing/2014/main" id="{0755326C-EC0C-4E23-8859-409E9C383668}"/>
              </a:ext>
            </a:extLst>
          </p:cNvPr>
          <p:cNvSpPr/>
          <p:nvPr/>
        </p:nvSpPr>
        <p:spPr bwMode="auto">
          <a:xfrm>
            <a:off x="5643155" y="-1385098"/>
            <a:ext cx="7402522" cy="7402522"/>
          </a:xfrm>
          <a:prstGeom prst="ellipse">
            <a:avLst/>
          </a:prstGeom>
          <a:solidFill>
            <a:srgbClr val="1F2E3C"/>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600" b="1" i="0" u="none" strike="noStrike" cap="none" normalizeH="0" baseline="0" dirty="0">
              <a:ln>
                <a:noFill/>
              </a:ln>
              <a:solidFill>
                <a:srgbClr val="000000"/>
              </a:solidFill>
              <a:effectLst/>
              <a:latin typeface="Arial" charset="0"/>
              <a:sym typeface="Lucida Grande" charset="0"/>
            </a:endParaRPr>
          </a:p>
        </p:txBody>
      </p:sp>
      <p:sp>
        <p:nvSpPr>
          <p:cNvPr id="2" name="Title 1">
            <a:extLst>
              <a:ext uri="{FF2B5EF4-FFF2-40B4-BE49-F238E27FC236}">
                <a16:creationId xmlns:a16="http://schemas.microsoft.com/office/drawing/2014/main" id="{571901A5-F00F-4202-8A04-9A763C8298C3}"/>
              </a:ext>
            </a:extLst>
          </p:cNvPr>
          <p:cNvSpPr>
            <a:spLocks noGrp="1"/>
          </p:cNvSpPr>
          <p:nvPr>
            <p:ph type="ctrTitle"/>
          </p:nvPr>
        </p:nvSpPr>
        <p:spPr>
          <a:xfrm>
            <a:off x="6174376" y="749937"/>
            <a:ext cx="6017623" cy="2142722"/>
          </a:xfrm>
        </p:spPr>
        <p:txBody>
          <a:bodyPr lIns="90000" tIns="180000" rIns="180000" bIns="36000" anchor="b">
            <a:normAutofit/>
          </a:bodyPr>
          <a:lstStyle>
            <a:lvl1pPr algn="r">
              <a:defRPr sz="3200">
                <a:solidFill>
                  <a:schemeClr val="bg1"/>
                </a:solidFill>
                <a:latin typeface="Segoe UI Semilight" panose="020B0402040204020203" pitchFamily="34" charset="0"/>
                <a:cs typeface="Segoe UI Semilight" panose="020B0402040204020203" pitchFamily="34" charset="0"/>
              </a:defRPr>
            </a:lvl1pPr>
          </a:lstStyle>
          <a:p>
            <a:r>
              <a:rPr lang="en-US"/>
              <a:t>Click to edit Master title style</a:t>
            </a:r>
            <a:endParaRPr lang="en-GB" dirty="0"/>
          </a:p>
        </p:txBody>
      </p:sp>
      <p:sp>
        <p:nvSpPr>
          <p:cNvPr id="13" name="Line 5">
            <a:extLst>
              <a:ext uri="{FF2B5EF4-FFF2-40B4-BE49-F238E27FC236}">
                <a16:creationId xmlns:a16="http://schemas.microsoft.com/office/drawing/2014/main" id="{98AE580D-1937-4C9E-8BF1-0B08C1CFE890}"/>
              </a:ext>
            </a:extLst>
          </p:cNvPr>
          <p:cNvSpPr>
            <a:spLocks noChangeShapeType="1"/>
          </p:cNvSpPr>
          <p:nvPr/>
        </p:nvSpPr>
        <p:spPr bwMode="auto">
          <a:xfrm>
            <a:off x="6155522" y="2928452"/>
            <a:ext cx="5879061" cy="0"/>
          </a:xfrm>
          <a:prstGeom prst="line">
            <a:avLst/>
          </a:prstGeom>
          <a:noFill/>
          <a:ln w="38100">
            <a:solidFill>
              <a:srgbClr val="C6DE2C"/>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GB" sz="3600" dirty="0"/>
          </a:p>
        </p:txBody>
      </p:sp>
      <p:sp>
        <p:nvSpPr>
          <p:cNvPr id="12" name="Line 5">
            <a:extLst>
              <a:ext uri="{FF2B5EF4-FFF2-40B4-BE49-F238E27FC236}">
                <a16:creationId xmlns:a16="http://schemas.microsoft.com/office/drawing/2014/main" id="{A5CFC3B5-5D09-4735-A31D-274B8B3C7A93}"/>
              </a:ext>
            </a:extLst>
          </p:cNvPr>
          <p:cNvSpPr>
            <a:spLocks noChangeShapeType="1"/>
          </p:cNvSpPr>
          <p:nvPr/>
        </p:nvSpPr>
        <p:spPr bwMode="auto">
          <a:xfrm>
            <a:off x="6155522" y="2928452"/>
            <a:ext cx="5879061" cy="0"/>
          </a:xfrm>
          <a:prstGeom prst="line">
            <a:avLst/>
          </a:prstGeom>
          <a:noFill/>
          <a:ln w="38100">
            <a:solidFill>
              <a:srgbClr val="C6DE2C"/>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GB" sz="3600" dirty="0"/>
          </a:p>
        </p:txBody>
      </p:sp>
      <p:sp>
        <p:nvSpPr>
          <p:cNvPr id="19" name="Subtitle 2">
            <a:extLst>
              <a:ext uri="{FF2B5EF4-FFF2-40B4-BE49-F238E27FC236}">
                <a16:creationId xmlns:a16="http://schemas.microsoft.com/office/drawing/2014/main" id="{8B0CEC5F-50DD-4765-BCED-91A8048F961C}"/>
              </a:ext>
            </a:extLst>
          </p:cNvPr>
          <p:cNvSpPr>
            <a:spLocks noGrp="1"/>
          </p:cNvSpPr>
          <p:nvPr>
            <p:ph type="subTitle" idx="1"/>
          </p:nvPr>
        </p:nvSpPr>
        <p:spPr>
          <a:xfrm>
            <a:off x="6174375" y="2964246"/>
            <a:ext cx="6017623" cy="1242765"/>
          </a:xfrm>
        </p:spPr>
        <p:txBody>
          <a:bodyPr tIns="90000" rIns="180000" bIns="180000"/>
          <a:lstStyle>
            <a:lvl1pPr marL="0" indent="0" algn="r">
              <a:buNone/>
              <a:defRPr sz="2400">
                <a:solidFill>
                  <a:schemeClr val="bg1"/>
                </a:solidFill>
                <a:latin typeface="Segoe UI Semilight" panose="020B0402040204020203" pitchFamily="34" charset="0"/>
                <a:cs typeface="Segoe UI Semilight" panose="020B04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5" name="Picture 4">
            <a:extLst>
              <a:ext uri="{FF2B5EF4-FFF2-40B4-BE49-F238E27FC236}">
                <a16:creationId xmlns:a16="http://schemas.microsoft.com/office/drawing/2014/main" id="{6D9CEDF9-53DC-45B0-A1C0-A7BFDAE76B23}"/>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0595924" y="354478"/>
            <a:ext cx="1438659" cy="359665"/>
          </a:xfrm>
          <a:prstGeom prst="rect">
            <a:avLst/>
          </a:prstGeom>
        </p:spPr>
      </p:pic>
      <p:pic>
        <p:nvPicPr>
          <p:cNvPr id="11" name="Picture 10">
            <a:extLst>
              <a:ext uri="{FF2B5EF4-FFF2-40B4-BE49-F238E27FC236}">
                <a16:creationId xmlns:a16="http://schemas.microsoft.com/office/drawing/2014/main" id="{2EFA572B-46C9-4874-9A51-AF60D97AFBEE}"/>
              </a:ext>
            </a:extLst>
          </p:cNvPr>
          <p:cNvPicPr/>
          <p:nvPr userDrawn="1"/>
        </p:nvPicPr>
        <p:blipFill rotWithShape="1">
          <a:blip r:embed="rId4"/>
          <a:srcRect l="9210" t="33592" r="60631" b="50154"/>
          <a:stretch/>
        </p:blipFill>
        <p:spPr bwMode="auto">
          <a:xfrm>
            <a:off x="0" y="5257794"/>
            <a:ext cx="4106198" cy="147511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83290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de Title and Content">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0762ED8-9680-4FF5-973C-FEE9DDB4B230}"/>
              </a:ext>
            </a:extLst>
          </p:cNvPr>
          <p:cNvGrpSpPr/>
          <p:nvPr userDrawn="1"/>
        </p:nvGrpSpPr>
        <p:grpSpPr>
          <a:xfrm>
            <a:off x="0" y="-1"/>
            <a:ext cx="3588470" cy="6858001"/>
            <a:chOff x="0" y="-1"/>
            <a:chExt cx="3588470" cy="6858001"/>
          </a:xfrm>
        </p:grpSpPr>
        <p:sp>
          <p:nvSpPr>
            <p:cNvPr id="10" name="Rectangle 9">
              <a:extLst>
                <a:ext uri="{FF2B5EF4-FFF2-40B4-BE49-F238E27FC236}">
                  <a16:creationId xmlns:a16="http://schemas.microsoft.com/office/drawing/2014/main" id="{E56A41E6-AE1B-4C5C-85DD-53B07CC6655B}"/>
                </a:ext>
              </a:extLst>
            </p:cNvPr>
            <p:cNvSpPr/>
            <p:nvPr userDrawn="1"/>
          </p:nvSpPr>
          <p:spPr>
            <a:xfrm>
              <a:off x="0" y="-1"/>
              <a:ext cx="3588470" cy="6857995"/>
            </a:xfrm>
            <a:prstGeom prst="rect">
              <a:avLst/>
            </a:prstGeom>
            <a:solidFill>
              <a:srgbClr val="1F2E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Line 5">
              <a:extLst>
                <a:ext uri="{FF2B5EF4-FFF2-40B4-BE49-F238E27FC236}">
                  <a16:creationId xmlns:a16="http://schemas.microsoft.com/office/drawing/2014/main" id="{DF6B5E2C-D276-4025-92AE-6B43FEA009D8}"/>
                </a:ext>
              </a:extLst>
            </p:cNvPr>
            <p:cNvSpPr>
              <a:spLocks noChangeShapeType="1"/>
            </p:cNvSpPr>
            <p:nvPr userDrawn="1"/>
          </p:nvSpPr>
          <p:spPr bwMode="auto">
            <a:xfrm flipH="1">
              <a:off x="3579019" y="0"/>
              <a:ext cx="9451" cy="6858000"/>
            </a:xfrm>
            <a:prstGeom prst="line">
              <a:avLst/>
            </a:prstGeom>
            <a:noFill/>
            <a:ln w="38100">
              <a:solidFill>
                <a:srgbClr val="C6DE2C"/>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GB" sz="3600"/>
            </a:p>
          </p:txBody>
        </p:sp>
      </p:grpSp>
      <p:sp>
        <p:nvSpPr>
          <p:cNvPr id="18" name="Title 1">
            <a:extLst>
              <a:ext uri="{FF2B5EF4-FFF2-40B4-BE49-F238E27FC236}">
                <a16:creationId xmlns:a16="http://schemas.microsoft.com/office/drawing/2014/main" id="{03300FDA-3C0B-4E6D-B8D3-4A1935B796DE}"/>
              </a:ext>
            </a:extLst>
          </p:cNvPr>
          <p:cNvSpPr>
            <a:spLocks noGrp="1"/>
          </p:cNvSpPr>
          <p:nvPr>
            <p:ph type="title"/>
          </p:nvPr>
        </p:nvSpPr>
        <p:spPr>
          <a:xfrm>
            <a:off x="113106" y="685721"/>
            <a:ext cx="3465913" cy="1371678"/>
          </a:xfrm>
        </p:spPr>
        <p:txBody>
          <a:bodyPr anchor="b"/>
          <a:lstStyle>
            <a:lvl1pPr>
              <a:defRPr sz="3200">
                <a:solidFill>
                  <a:schemeClr val="bg1"/>
                </a:solidFill>
                <a:effectLst/>
                <a:latin typeface="Segoe UI Semilight" panose="020B0402040204020203" pitchFamily="34" charset="0"/>
                <a:cs typeface="Segoe UI Semilight" panose="020B0402040204020203" pitchFamily="34" charset="0"/>
              </a:defRPr>
            </a:lvl1pPr>
          </a:lstStyle>
          <a:p>
            <a:r>
              <a:rPr lang="en-US"/>
              <a:t>Click to edit Master title style</a:t>
            </a:r>
            <a:endParaRPr lang="en-US" dirty="0"/>
          </a:p>
        </p:txBody>
      </p:sp>
      <p:sp>
        <p:nvSpPr>
          <p:cNvPr id="19" name="Text Placeholder 3">
            <a:extLst>
              <a:ext uri="{FF2B5EF4-FFF2-40B4-BE49-F238E27FC236}">
                <a16:creationId xmlns:a16="http://schemas.microsoft.com/office/drawing/2014/main" id="{3F9D58E8-95E6-41D7-8DF7-3F614CDDACB6}"/>
              </a:ext>
            </a:extLst>
          </p:cNvPr>
          <p:cNvSpPr>
            <a:spLocks noGrp="1"/>
          </p:cNvSpPr>
          <p:nvPr>
            <p:ph type="body" sz="half" idx="2"/>
          </p:nvPr>
        </p:nvSpPr>
        <p:spPr>
          <a:xfrm>
            <a:off x="113106" y="2057400"/>
            <a:ext cx="3465913" cy="4602480"/>
          </a:xfrm>
        </p:spPr>
        <p:txBody>
          <a:bodyPr/>
          <a:lstStyle>
            <a:lvl1pPr marL="0" indent="0">
              <a:buNone/>
              <a:defRPr sz="1600">
                <a:solidFill>
                  <a:schemeClr val="bg1"/>
                </a:solidFill>
                <a:latin typeface="Segoe UI Semilight" panose="020B0402040204020203" pitchFamily="34" charset="0"/>
                <a:cs typeface="Segoe UI Semilight" panose="020B04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Content Placeholder 2">
            <a:extLst>
              <a:ext uri="{FF2B5EF4-FFF2-40B4-BE49-F238E27FC236}">
                <a16:creationId xmlns:a16="http://schemas.microsoft.com/office/drawing/2014/main" id="{F96D6A3D-1DFD-431C-92B9-32DCB875EE6C}"/>
              </a:ext>
            </a:extLst>
          </p:cNvPr>
          <p:cNvSpPr>
            <a:spLocks noGrp="1"/>
          </p:cNvSpPr>
          <p:nvPr>
            <p:ph idx="1"/>
          </p:nvPr>
        </p:nvSpPr>
        <p:spPr>
          <a:xfrm>
            <a:off x="3780151" y="133036"/>
            <a:ext cx="8220167" cy="6526844"/>
          </a:xfrm>
        </p:spPr>
        <p:txBody>
          <a:bodyPr/>
          <a:lstStyle>
            <a:lvl1pPr>
              <a:defRPr sz="3200">
                <a:solidFill>
                  <a:srgbClr val="1F2E3C"/>
                </a:solidFill>
                <a:latin typeface="Segoe UI Semilight" panose="020B0402040204020203" pitchFamily="34" charset="0"/>
                <a:cs typeface="Segoe UI Semilight" panose="020B0402040204020203" pitchFamily="34" charset="0"/>
              </a:defRPr>
            </a:lvl1pPr>
            <a:lvl2pPr>
              <a:defRPr sz="2800">
                <a:solidFill>
                  <a:srgbClr val="1F2E3C"/>
                </a:solidFill>
                <a:latin typeface="Segoe UI Semilight" panose="020B0402040204020203" pitchFamily="34" charset="0"/>
                <a:cs typeface="Segoe UI Semilight" panose="020B0402040204020203" pitchFamily="34" charset="0"/>
              </a:defRPr>
            </a:lvl2pPr>
            <a:lvl3pPr>
              <a:defRPr sz="2400">
                <a:solidFill>
                  <a:srgbClr val="1F2E3C"/>
                </a:solidFill>
                <a:latin typeface="Segoe UI Semilight" panose="020B0402040204020203" pitchFamily="34" charset="0"/>
                <a:cs typeface="Segoe UI Semilight" panose="020B0402040204020203" pitchFamily="34" charset="0"/>
              </a:defRPr>
            </a:lvl3pPr>
            <a:lvl4pPr>
              <a:defRPr sz="2000">
                <a:solidFill>
                  <a:srgbClr val="1F2E3C"/>
                </a:solidFill>
                <a:latin typeface="Segoe UI Semilight" panose="020B0402040204020203" pitchFamily="34" charset="0"/>
                <a:cs typeface="Segoe UI Semilight" panose="020B0402040204020203" pitchFamily="34" charset="0"/>
              </a:defRPr>
            </a:lvl4pPr>
            <a:lvl5pPr>
              <a:defRPr sz="2000">
                <a:solidFill>
                  <a:srgbClr val="1F2E3C"/>
                </a:solidFill>
                <a:latin typeface="Segoe UI Semilight" panose="020B0402040204020203" pitchFamily="34" charset="0"/>
                <a:cs typeface="Segoe UI Semilight" panose="020B0402040204020203"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9" name="Picture 8">
            <a:extLst>
              <a:ext uri="{FF2B5EF4-FFF2-40B4-BE49-F238E27FC236}">
                <a16:creationId xmlns:a16="http://schemas.microsoft.com/office/drawing/2014/main" id="{B7DF5849-4811-484B-B509-4EDC1A08FA35}"/>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01151" y="307774"/>
            <a:ext cx="1438659" cy="359665"/>
          </a:xfrm>
          <a:prstGeom prst="rect">
            <a:avLst/>
          </a:prstGeom>
        </p:spPr>
      </p:pic>
    </p:spTree>
    <p:extLst>
      <p:ext uri="{BB962C8B-B14F-4D97-AF65-F5344CB8AC3E}">
        <p14:creationId xmlns:p14="http://schemas.microsoft.com/office/powerpoint/2010/main" val="23710712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ide Title and Content">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0762ED8-9680-4FF5-973C-FEE9DDB4B230}"/>
              </a:ext>
            </a:extLst>
          </p:cNvPr>
          <p:cNvGrpSpPr/>
          <p:nvPr userDrawn="1"/>
        </p:nvGrpSpPr>
        <p:grpSpPr>
          <a:xfrm>
            <a:off x="0" y="-1"/>
            <a:ext cx="3588470" cy="6858001"/>
            <a:chOff x="0" y="-1"/>
            <a:chExt cx="3588470" cy="6858001"/>
          </a:xfrm>
        </p:grpSpPr>
        <p:sp>
          <p:nvSpPr>
            <p:cNvPr id="10" name="Rectangle 9">
              <a:extLst>
                <a:ext uri="{FF2B5EF4-FFF2-40B4-BE49-F238E27FC236}">
                  <a16:creationId xmlns:a16="http://schemas.microsoft.com/office/drawing/2014/main" id="{E56A41E6-AE1B-4C5C-85DD-53B07CC6655B}"/>
                </a:ext>
              </a:extLst>
            </p:cNvPr>
            <p:cNvSpPr/>
            <p:nvPr userDrawn="1"/>
          </p:nvSpPr>
          <p:spPr>
            <a:xfrm>
              <a:off x="0" y="-1"/>
              <a:ext cx="3588470" cy="6857995"/>
            </a:xfrm>
            <a:prstGeom prst="rect">
              <a:avLst/>
            </a:prstGeom>
            <a:solidFill>
              <a:srgbClr val="1F2E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Line 5">
              <a:extLst>
                <a:ext uri="{FF2B5EF4-FFF2-40B4-BE49-F238E27FC236}">
                  <a16:creationId xmlns:a16="http://schemas.microsoft.com/office/drawing/2014/main" id="{DF6B5E2C-D276-4025-92AE-6B43FEA009D8}"/>
                </a:ext>
              </a:extLst>
            </p:cNvPr>
            <p:cNvSpPr>
              <a:spLocks noChangeShapeType="1"/>
            </p:cNvSpPr>
            <p:nvPr userDrawn="1"/>
          </p:nvSpPr>
          <p:spPr bwMode="auto">
            <a:xfrm flipH="1">
              <a:off x="3579019" y="0"/>
              <a:ext cx="9451" cy="6858000"/>
            </a:xfrm>
            <a:prstGeom prst="line">
              <a:avLst/>
            </a:prstGeom>
            <a:noFill/>
            <a:ln w="38100">
              <a:solidFill>
                <a:srgbClr val="C6DE2C"/>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GB" sz="3600" dirty="0"/>
            </a:p>
          </p:txBody>
        </p:sp>
      </p:grpSp>
      <p:sp>
        <p:nvSpPr>
          <p:cNvPr id="18" name="Title 1">
            <a:extLst>
              <a:ext uri="{FF2B5EF4-FFF2-40B4-BE49-F238E27FC236}">
                <a16:creationId xmlns:a16="http://schemas.microsoft.com/office/drawing/2014/main" id="{03300FDA-3C0B-4E6D-B8D3-4A1935B796DE}"/>
              </a:ext>
            </a:extLst>
          </p:cNvPr>
          <p:cNvSpPr>
            <a:spLocks noGrp="1"/>
          </p:cNvSpPr>
          <p:nvPr>
            <p:ph type="title"/>
          </p:nvPr>
        </p:nvSpPr>
        <p:spPr>
          <a:xfrm>
            <a:off x="113106" y="685721"/>
            <a:ext cx="3465913" cy="1371678"/>
          </a:xfrm>
        </p:spPr>
        <p:txBody>
          <a:bodyPr anchor="b"/>
          <a:lstStyle>
            <a:lvl1pPr>
              <a:defRPr sz="3200">
                <a:solidFill>
                  <a:schemeClr val="bg1"/>
                </a:solidFill>
                <a:effectLst/>
                <a:latin typeface="Segoe UI Semilight" panose="020B0402040204020203" pitchFamily="34" charset="0"/>
                <a:cs typeface="Segoe UI Semilight" panose="020B0402040204020203" pitchFamily="34" charset="0"/>
              </a:defRPr>
            </a:lvl1pPr>
          </a:lstStyle>
          <a:p>
            <a:r>
              <a:rPr lang="en-US"/>
              <a:t>Click to edit Master title style</a:t>
            </a:r>
            <a:endParaRPr lang="en-US" dirty="0"/>
          </a:p>
        </p:txBody>
      </p:sp>
      <p:sp>
        <p:nvSpPr>
          <p:cNvPr id="19" name="Text Placeholder 3">
            <a:extLst>
              <a:ext uri="{FF2B5EF4-FFF2-40B4-BE49-F238E27FC236}">
                <a16:creationId xmlns:a16="http://schemas.microsoft.com/office/drawing/2014/main" id="{3F9D58E8-95E6-41D7-8DF7-3F614CDDACB6}"/>
              </a:ext>
            </a:extLst>
          </p:cNvPr>
          <p:cNvSpPr>
            <a:spLocks noGrp="1"/>
          </p:cNvSpPr>
          <p:nvPr>
            <p:ph type="body" sz="half" idx="2"/>
          </p:nvPr>
        </p:nvSpPr>
        <p:spPr>
          <a:xfrm>
            <a:off x="113106" y="2057400"/>
            <a:ext cx="3465913" cy="4602480"/>
          </a:xfrm>
        </p:spPr>
        <p:txBody>
          <a:bodyPr/>
          <a:lstStyle>
            <a:lvl1pPr marL="0" indent="0">
              <a:buNone/>
              <a:defRPr sz="1600">
                <a:solidFill>
                  <a:schemeClr val="bg1"/>
                </a:solidFill>
                <a:latin typeface="Segoe UI Semilight" panose="020B0402040204020203" pitchFamily="34" charset="0"/>
                <a:cs typeface="Segoe UI Semilight" panose="020B04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Content Placeholder 2">
            <a:extLst>
              <a:ext uri="{FF2B5EF4-FFF2-40B4-BE49-F238E27FC236}">
                <a16:creationId xmlns:a16="http://schemas.microsoft.com/office/drawing/2014/main" id="{F96D6A3D-1DFD-431C-92B9-32DCB875EE6C}"/>
              </a:ext>
            </a:extLst>
          </p:cNvPr>
          <p:cNvSpPr>
            <a:spLocks noGrp="1"/>
          </p:cNvSpPr>
          <p:nvPr>
            <p:ph idx="1"/>
          </p:nvPr>
        </p:nvSpPr>
        <p:spPr>
          <a:xfrm>
            <a:off x="3780151" y="133036"/>
            <a:ext cx="8220167" cy="6526844"/>
          </a:xfrm>
        </p:spPr>
        <p:txBody>
          <a:bodyPr/>
          <a:lstStyle>
            <a:lvl1pPr>
              <a:defRPr sz="3200">
                <a:solidFill>
                  <a:srgbClr val="1F2E3C"/>
                </a:solidFill>
                <a:latin typeface="Segoe UI Semilight" panose="020B0402040204020203" pitchFamily="34" charset="0"/>
                <a:cs typeface="Segoe UI Semilight" panose="020B0402040204020203" pitchFamily="34" charset="0"/>
              </a:defRPr>
            </a:lvl1pPr>
            <a:lvl2pPr>
              <a:defRPr sz="2800">
                <a:solidFill>
                  <a:srgbClr val="1F2E3C"/>
                </a:solidFill>
                <a:latin typeface="Segoe UI Semilight" panose="020B0402040204020203" pitchFamily="34" charset="0"/>
                <a:cs typeface="Segoe UI Semilight" panose="020B0402040204020203" pitchFamily="34" charset="0"/>
              </a:defRPr>
            </a:lvl2pPr>
            <a:lvl3pPr>
              <a:defRPr sz="2400">
                <a:solidFill>
                  <a:srgbClr val="1F2E3C"/>
                </a:solidFill>
                <a:latin typeface="Segoe UI Semilight" panose="020B0402040204020203" pitchFamily="34" charset="0"/>
                <a:cs typeface="Segoe UI Semilight" panose="020B0402040204020203" pitchFamily="34" charset="0"/>
              </a:defRPr>
            </a:lvl3pPr>
            <a:lvl4pPr>
              <a:defRPr sz="2000">
                <a:solidFill>
                  <a:srgbClr val="1F2E3C"/>
                </a:solidFill>
                <a:latin typeface="Segoe UI Semilight" panose="020B0402040204020203" pitchFamily="34" charset="0"/>
                <a:cs typeface="Segoe UI Semilight" panose="020B0402040204020203" pitchFamily="34" charset="0"/>
              </a:defRPr>
            </a:lvl4pPr>
            <a:lvl5pPr>
              <a:defRPr sz="2000">
                <a:solidFill>
                  <a:srgbClr val="1F2E3C"/>
                </a:solidFill>
                <a:latin typeface="Segoe UI Semilight" panose="020B0402040204020203" pitchFamily="34" charset="0"/>
                <a:cs typeface="Segoe UI Semilight" panose="020B0402040204020203"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9" name="Picture 8">
            <a:extLst>
              <a:ext uri="{FF2B5EF4-FFF2-40B4-BE49-F238E27FC236}">
                <a16:creationId xmlns:a16="http://schemas.microsoft.com/office/drawing/2014/main" id="{B7DF5849-4811-484B-B509-4EDC1A08FA35}"/>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01151" y="307774"/>
            <a:ext cx="1438659" cy="359665"/>
          </a:xfrm>
          <a:prstGeom prst="rect">
            <a:avLst/>
          </a:prstGeom>
        </p:spPr>
      </p:pic>
    </p:spTree>
    <p:extLst>
      <p:ext uri="{BB962C8B-B14F-4D97-AF65-F5344CB8AC3E}">
        <p14:creationId xmlns:p14="http://schemas.microsoft.com/office/powerpoint/2010/main" val="15375786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ADD377D-2B6E-4AB5-A6C4-7F5C5E788CA3}"/>
              </a:ext>
            </a:extLst>
          </p:cNvPr>
          <p:cNvGrpSpPr/>
          <p:nvPr userDrawn="1"/>
        </p:nvGrpSpPr>
        <p:grpSpPr>
          <a:xfrm>
            <a:off x="-1" y="0"/>
            <a:ext cx="12192001" cy="1502148"/>
            <a:chOff x="-1" y="0"/>
            <a:chExt cx="12192001" cy="1502148"/>
          </a:xfrm>
        </p:grpSpPr>
        <p:sp>
          <p:nvSpPr>
            <p:cNvPr id="2" name="Rectangle 1">
              <a:extLst>
                <a:ext uri="{FF2B5EF4-FFF2-40B4-BE49-F238E27FC236}">
                  <a16:creationId xmlns:a16="http://schemas.microsoft.com/office/drawing/2014/main" id="{4ADA53A2-78DC-448A-B93E-B329B5FE65C6}"/>
                </a:ext>
              </a:extLst>
            </p:cNvPr>
            <p:cNvSpPr/>
            <p:nvPr userDrawn="1"/>
          </p:nvSpPr>
          <p:spPr>
            <a:xfrm>
              <a:off x="-1" y="0"/>
              <a:ext cx="12191999" cy="1481138"/>
            </a:xfrm>
            <a:prstGeom prst="rect">
              <a:avLst/>
            </a:prstGeom>
            <a:solidFill>
              <a:srgbClr val="1F2E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Line 5">
              <a:extLst>
                <a:ext uri="{FF2B5EF4-FFF2-40B4-BE49-F238E27FC236}">
                  <a16:creationId xmlns:a16="http://schemas.microsoft.com/office/drawing/2014/main" id="{6BF02C17-B1B3-4D08-9F58-560353BB73B2}"/>
                </a:ext>
              </a:extLst>
            </p:cNvPr>
            <p:cNvSpPr>
              <a:spLocks noChangeShapeType="1"/>
            </p:cNvSpPr>
            <p:nvPr userDrawn="1"/>
          </p:nvSpPr>
          <p:spPr bwMode="auto">
            <a:xfrm>
              <a:off x="1" y="1502148"/>
              <a:ext cx="12191999" cy="0"/>
            </a:xfrm>
            <a:prstGeom prst="line">
              <a:avLst/>
            </a:prstGeom>
            <a:noFill/>
            <a:ln w="38100">
              <a:solidFill>
                <a:srgbClr val="C6DE2C"/>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GB" sz="3600" dirty="0"/>
            </a:p>
          </p:txBody>
        </p:sp>
      </p:grpSp>
      <p:sp>
        <p:nvSpPr>
          <p:cNvPr id="11" name="Title 1">
            <a:extLst>
              <a:ext uri="{FF2B5EF4-FFF2-40B4-BE49-F238E27FC236}">
                <a16:creationId xmlns:a16="http://schemas.microsoft.com/office/drawing/2014/main" id="{6E638E37-9B2D-4510-AEA3-72E413690EA5}"/>
              </a:ext>
            </a:extLst>
          </p:cNvPr>
          <p:cNvSpPr>
            <a:spLocks noGrp="1"/>
          </p:cNvSpPr>
          <p:nvPr>
            <p:ph type="title"/>
          </p:nvPr>
        </p:nvSpPr>
        <p:spPr>
          <a:xfrm>
            <a:off x="352425" y="409575"/>
            <a:ext cx="11515725" cy="1062037"/>
          </a:xfrm>
          <a:effectLst>
            <a:outerShdw blurRad="50800" dist="38100" dir="5400000" algn="t" rotWithShape="0">
              <a:prstClr val="black">
                <a:alpha val="40000"/>
              </a:prstClr>
            </a:outerShdw>
          </a:effectLst>
        </p:spPr>
        <p:txBody>
          <a:bodyPr>
            <a:normAutofit/>
          </a:bodyPr>
          <a:lstStyle>
            <a:lvl1pPr>
              <a:defRPr sz="4000">
                <a:solidFill>
                  <a:schemeClr val="bg1"/>
                </a:solidFill>
                <a:effectLst/>
                <a:latin typeface="Segoe UI Semilight" panose="020B0402040204020203" pitchFamily="34" charset="0"/>
                <a:cs typeface="Segoe UI Semilight" panose="020B0402040204020203" pitchFamily="34" charset="0"/>
              </a:defRPr>
            </a:lvl1pPr>
          </a:lstStyle>
          <a:p>
            <a:r>
              <a:rPr lang="en-US"/>
              <a:t>Click to edit Master title style</a:t>
            </a:r>
            <a:endParaRPr lang="en-GB" dirty="0"/>
          </a:p>
        </p:txBody>
      </p:sp>
      <p:sp>
        <p:nvSpPr>
          <p:cNvPr id="13" name="Content Placeholder 2">
            <a:extLst>
              <a:ext uri="{FF2B5EF4-FFF2-40B4-BE49-F238E27FC236}">
                <a16:creationId xmlns:a16="http://schemas.microsoft.com/office/drawing/2014/main" id="{9A0BD0EB-8A85-4739-9AC9-E54FE6841519}"/>
              </a:ext>
            </a:extLst>
          </p:cNvPr>
          <p:cNvSpPr>
            <a:spLocks noGrp="1"/>
          </p:cNvSpPr>
          <p:nvPr>
            <p:ph idx="1"/>
          </p:nvPr>
        </p:nvSpPr>
        <p:spPr>
          <a:xfrm>
            <a:off x="352425" y="1650584"/>
            <a:ext cx="11515725" cy="4823864"/>
          </a:xfrm>
        </p:spPr>
        <p:txBody>
          <a:bodyPr/>
          <a:lstStyle>
            <a:lvl1pPr>
              <a:defRPr>
                <a:solidFill>
                  <a:srgbClr val="1F2E3C"/>
                </a:solidFill>
                <a:latin typeface="Segoe UI Semilight" panose="020B0402040204020203" pitchFamily="34" charset="0"/>
                <a:cs typeface="Segoe UI Semilight" panose="020B0402040204020203" pitchFamily="34" charset="0"/>
              </a:defRPr>
            </a:lvl1pPr>
            <a:lvl2pPr>
              <a:defRPr>
                <a:solidFill>
                  <a:srgbClr val="1F2E3C"/>
                </a:solidFill>
                <a:latin typeface="Segoe UI Semilight" panose="020B0402040204020203" pitchFamily="34" charset="0"/>
                <a:cs typeface="Segoe UI Semilight" panose="020B0402040204020203" pitchFamily="34" charset="0"/>
              </a:defRPr>
            </a:lvl2pPr>
            <a:lvl3pPr>
              <a:defRPr>
                <a:solidFill>
                  <a:srgbClr val="1F2E3C"/>
                </a:solidFill>
                <a:latin typeface="Segoe UI Semilight" panose="020B0402040204020203" pitchFamily="34" charset="0"/>
                <a:cs typeface="Segoe UI Semilight" panose="020B0402040204020203" pitchFamily="34" charset="0"/>
              </a:defRPr>
            </a:lvl3pPr>
            <a:lvl4pPr>
              <a:defRPr>
                <a:solidFill>
                  <a:srgbClr val="1F2E3C"/>
                </a:solidFill>
                <a:latin typeface="Segoe UI Semilight" panose="020B0402040204020203" pitchFamily="34" charset="0"/>
                <a:cs typeface="Segoe UI Semilight" panose="020B0402040204020203" pitchFamily="34" charset="0"/>
              </a:defRPr>
            </a:lvl4pPr>
            <a:lvl5pPr>
              <a:defRPr>
                <a:solidFill>
                  <a:srgbClr val="1F2E3C"/>
                </a:solidFill>
                <a:latin typeface="Segoe UI Semilight" panose="020B0402040204020203" pitchFamily="34" charset="0"/>
                <a:cs typeface="Segoe UI Semilight" panose="020B04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8" name="Picture 7">
            <a:extLst>
              <a:ext uri="{FF2B5EF4-FFF2-40B4-BE49-F238E27FC236}">
                <a16:creationId xmlns:a16="http://schemas.microsoft.com/office/drawing/2014/main" id="{118C29B4-67C0-48BC-A8FC-1A4246F2EBDD}"/>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429491" y="283384"/>
            <a:ext cx="1438659" cy="359665"/>
          </a:xfrm>
          <a:prstGeom prst="rect">
            <a:avLst/>
          </a:prstGeom>
        </p:spPr>
      </p:pic>
    </p:spTree>
    <p:extLst>
      <p:ext uri="{BB962C8B-B14F-4D97-AF65-F5344CB8AC3E}">
        <p14:creationId xmlns:p14="http://schemas.microsoft.com/office/powerpoint/2010/main" val="11544656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C621F5A8-E2BF-4302-A2AF-BCF72375979F}"/>
              </a:ext>
            </a:extLst>
          </p:cNvPr>
          <p:cNvGrpSpPr/>
          <p:nvPr userDrawn="1"/>
        </p:nvGrpSpPr>
        <p:grpSpPr>
          <a:xfrm>
            <a:off x="-1" y="0"/>
            <a:ext cx="12192001" cy="1502148"/>
            <a:chOff x="-1" y="0"/>
            <a:chExt cx="12192001" cy="1502148"/>
          </a:xfrm>
        </p:grpSpPr>
        <p:sp>
          <p:nvSpPr>
            <p:cNvPr id="18" name="Rectangle 17">
              <a:extLst>
                <a:ext uri="{FF2B5EF4-FFF2-40B4-BE49-F238E27FC236}">
                  <a16:creationId xmlns:a16="http://schemas.microsoft.com/office/drawing/2014/main" id="{DE2473EB-6981-4E89-87A9-997C8AA30410}"/>
                </a:ext>
              </a:extLst>
            </p:cNvPr>
            <p:cNvSpPr/>
            <p:nvPr userDrawn="1"/>
          </p:nvSpPr>
          <p:spPr>
            <a:xfrm>
              <a:off x="-1" y="0"/>
              <a:ext cx="12191999" cy="1481138"/>
            </a:xfrm>
            <a:prstGeom prst="rect">
              <a:avLst/>
            </a:prstGeom>
            <a:solidFill>
              <a:srgbClr val="1F2E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Line 5">
              <a:extLst>
                <a:ext uri="{FF2B5EF4-FFF2-40B4-BE49-F238E27FC236}">
                  <a16:creationId xmlns:a16="http://schemas.microsoft.com/office/drawing/2014/main" id="{7996D022-F171-4FE0-A03D-F6F7EE60F089}"/>
                </a:ext>
              </a:extLst>
            </p:cNvPr>
            <p:cNvSpPr>
              <a:spLocks noChangeShapeType="1"/>
            </p:cNvSpPr>
            <p:nvPr userDrawn="1"/>
          </p:nvSpPr>
          <p:spPr bwMode="auto">
            <a:xfrm>
              <a:off x="1" y="1502148"/>
              <a:ext cx="12191999" cy="0"/>
            </a:xfrm>
            <a:prstGeom prst="line">
              <a:avLst/>
            </a:prstGeom>
            <a:noFill/>
            <a:ln w="38100">
              <a:solidFill>
                <a:srgbClr val="C6DE2C"/>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GB" sz="3600" dirty="0"/>
            </a:p>
          </p:txBody>
        </p:sp>
      </p:grpSp>
      <p:sp>
        <p:nvSpPr>
          <p:cNvPr id="12" name="Title 1">
            <a:extLst>
              <a:ext uri="{FF2B5EF4-FFF2-40B4-BE49-F238E27FC236}">
                <a16:creationId xmlns:a16="http://schemas.microsoft.com/office/drawing/2014/main" id="{4DD71653-9A63-4915-8D0D-29D9FDC85C4C}"/>
              </a:ext>
            </a:extLst>
          </p:cNvPr>
          <p:cNvSpPr>
            <a:spLocks noGrp="1"/>
          </p:cNvSpPr>
          <p:nvPr>
            <p:ph type="title"/>
          </p:nvPr>
        </p:nvSpPr>
        <p:spPr>
          <a:xfrm>
            <a:off x="352425" y="409575"/>
            <a:ext cx="11515725" cy="1062037"/>
          </a:xfrm>
          <a:effectLst>
            <a:outerShdw blurRad="50800" dist="38100" dir="5400000" algn="t" rotWithShape="0">
              <a:prstClr val="black">
                <a:alpha val="40000"/>
              </a:prstClr>
            </a:outerShdw>
          </a:effectLst>
        </p:spPr>
        <p:txBody>
          <a:bodyPr>
            <a:normAutofit/>
          </a:bodyPr>
          <a:lstStyle>
            <a:lvl1pPr>
              <a:defRPr sz="4000">
                <a:solidFill>
                  <a:schemeClr val="bg1"/>
                </a:solidFill>
                <a:effectLst/>
                <a:latin typeface="Segoe UI Semilight" panose="020B0402040204020203" pitchFamily="34" charset="0"/>
                <a:cs typeface="Segoe UI Semilight" panose="020B0402040204020203" pitchFamily="34" charset="0"/>
              </a:defRPr>
            </a:lvl1pPr>
          </a:lstStyle>
          <a:p>
            <a:r>
              <a:rPr lang="en-US"/>
              <a:t>Click to edit Master title style</a:t>
            </a:r>
            <a:endParaRPr lang="en-GB" dirty="0"/>
          </a:p>
        </p:txBody>
      </p:sp>
      <p:sp>
        <p:nvSpPr>
          <p:cNvPr id="15" name="Content Placeholder 2">
            <a:extLst>
              <a:ext uri="{FF2B5EF4-FFF2-40B4-BE49-F238E27FC236}">
                <a16:creationId xmlns:a16="http://schemas.microsoft.com/office/drawing/2014/main" id="{20ACD186-3ABD-4A88-A572-9F69CBC4CAA7}"/>
              </a:ext>
            </a:extLst>
          </p:cNvPr>
          <p:cNvSpPr>
            <a:spLocks noGrp="1"/>
          </p:cNvSpPr>
          <p:nvPr>
            <p:ph sz="half" idx="1"/>
          </p:nvPr>
        </p:nvSpPr>
        <p:spPr>
          <a:xfrm>
            <a:off x="323850" y="1641059"/>
            <a:ext cx="5695950" cy="4845466"/>
          </a:xfrm>
        </p:spPr>
        <p:txBody>
          <a:bodyPr/>
          <a:lstStyle>
            <a:lvl1pPr>
              <a:defRPr>
                <a:solidFill>
                  <a:srgbClr val="1F2E3C"/>
                </a:solidFill>
                <a:latin typeface="Segoe UI Semilight" panose="020B0402040204020203" pitchFamily="34" charset="0"/>
                <a:cs typeface="Segoe UI Semilight" panose="020B0402040204020203" pitchFamily="34" charset="0"/>
              </a:defRPr>
            </a:lvl1pPr>
            <a:lvl2pPr>
              <a:defRPr>
                <a:solidFill>
                  <a:srgbClr val="1F2E3C"/>
                </a:solidFill>
                <a:latin typeface="Segoe UI Semilight" panose="020B0402040204020203" pitchFamily="34" charset="0"/>
                <a:cs typeface="Segoe UI Semilight" panose="020B0402040204020203" pitchFamily="34" charset="0"/>
              </a:defRPr>
            </a:lvl2pPr>
            <a:lvl3pPr>
              <a:defRPr>
                <a:solidFill>
                  <a:srgbClr val="1F2E3C"/>
                </a:solidFill>
                <a:latin typeface="Segoe UI Semilight" panose="020B0402040204020203" pitchFamily="34" charset="0"/>
                <a:cs typeface="Segoe UI Semilight" panose="020B0402040204020203" pitchFamily="34" charset="0"/>
              </a:defRPr>
            </a:lvl3pPr>
            <a:lvl4pPr>
              <a:defRPr>
                <a:solidFill>
                  <a:srgbClr val="1F2E3C"/>
                </a:solidFill>
                <a:latin typeface="Segoe UI Semilight" panose="020B0402040204020203" pitchFamily="34" charset="0"/>
                <a:cs typeface="Segoe UI Semilight" panose="020B0402040204020203" pitchFamily="34" charset="0"/>
              </a:defRPr>
            </a:lvl4pPr>
            <a:lvl5pPr>
              <a:defRPr>
                <a:solidFill>
                  <a:srgbClr val="1F2E3C"/>
                </a:solidFill>
                <a:latin typeface="Segoe UI Semilight" panose="020B0402040204020203" pitchFamily="34" charset="0"/>
                <a:cs typeface="Segoe UI Semilight" panose="020B04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Content Placeholder 3">
            <a:extLst>
              <a:ext uri="{FF2B5EF4-FFF2-40B4-BE49-F238E27FC236}">
                <a16:creationId xmlns:a16="http://schemas.microsoft.com/office/drawing/2014/main" id="{B6B6AE46-8860-4DC4-B937-02A4394FAC89}"/>
              </a:ext>
            </a:extLst>
          </p:cNvPr>
          <p:cNvSpPr>
            <a:spLocks noGrp="1"/>
          </p:cNvSpPr>
          <p:nvPr>
            <p:ph sz="half" idx="2"/>
          </p:nvPr>
        </p:nvSpPr>
        <p:spPr>
          <a:xfrm>
            <a:off x="6172199" y="1641059"/>
            <a:ext cx="5695949" cy="4845466"/>
          </a:xfrm>
        </p:spPr>
        <p:txBody>
          <a:bodyPr/>
          <a:lstStyle>
            <a:lvl1pPr>
              <a:defRPr>
                <a:solidFill>
                  <a:srgbClr val="1F2E3C"/>
                </a:solidFill>
                <a:latin typeface="Segoe UI Semilight" panose="020B0402040204020203" pitchFamily="34" charset="0"/>
                <a:cs typeface="Segoe UI Semilight" panose="020B0402040204020203" pitchFamily="34" charset="0"/>
              </a:defRPr>
            </a:lvl1pPr>
            <a:lvl2pPr>
              <a:defRPr>
                <a:solidFill>
                  <a:srgbClr val="1F2E3C"/>
                </a:solidFill>
                <a:latin typeface="Segoe UI Semilight" panose="020B0402040204020203" pitchFamily="34" charset="0"/>
                <a:cs typeface="Segoe UI Semilight" panose="020B0402040204020203" pitchFamily="34" charset="0"/>
              </a:defRPr>
            </a:lvl2pPr>
            <a:lvl3pPr>
              <a:defRPr>
                <a:solidFill>
                  <a:srgbClr val="1F2E3C"/>
                </a:solidFill>
                <a:latin typeface="Segoe UI Semilight" panose="020B0402040204020203" pitchFamily="34" charset="0"/>
                <a:cs typeface="Segoe UI Semilight" panose="020B0402040204020203" pitchFamily="34" charset="0"/>
              </a:defRPr>
            </a:lvl3pPr>
            <a:lvl4pPr>
              <a:defRPr>
                <a:solidFill>
                  <a:srgbClr val="1F2E3C"/>
                </a:solidFill>
                <a:latin typeface="Segoe UI Semilight" panose="020B0402040204020203" pitchFamily="34" charset="0"/>
                <a:cs typeface="Segoe UI Semilight" panose="020B0402040204020203" pitchFamily="34" charset="0"/>
              </a:defRPr>
            </a:lvl4pPr>
            <a:lvl5pPr>
              <a:defRPr>
                <a:solidFill>
                  <a:srgbClr val="1F2E3C"/>
                </a:solidFill>
                <a:latin typeface="Segoe UI Semilight" panose="020B0402040204020203" pitchFamily="34" charset="0"/>
                <a:cs typeface="Segoe UI Semilight" panose="020B04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9" name="Picture 8">
            <a:extLst>
              <a:ext uri="{FF2B5EF4-FFF2-40B4-BE49-F238E27FC236}">
                <a16:creationId xmlns:a16="http://schemas.microsoft.com/office/drawing/2014/main" id="{3F2FBF54-CBA8-41C9-8F96-48553747B724}"/>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429491" y="283384"/>
            <a:ext cx="1438659" cy="359665"/>
          </a:xfrm>
          <a:prstGeom prst="rect">
            <a:avLst/>
          </a:prstGeom>
        </p:spPr>
      </p:pic>
    </p:spTree>
    <p:extLst>
      <p:ext uri="{BB962C8B-B14F-4D97-AF65-F5344CB8AC3E}">
        <p14:creationId xmlns:p14="http://schemas.microsoft.com/office/powerpoint/2010/main" val="6923110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9850CDE-F0E0-4520-A400-9A0D80266E6F}"/>
              </a:ext>
            </a:extLst>
          </p:cNvPr>
          <p:cNvGrpSpPr/>
          <p:nvPr userDrawn="1"/>
        </p:nvGrpSpPr>
        <p:grpSpPr>
          <a:xfrm>
            <a:off x="10683707" y="3"/>
            <a:ext cx="1502149" cy="6857998"/>
            <a:chOff x="10683707" y="3"/>
            <a:chExt cx="1502149" cy="6857998"/>
          </a:xfrm>
        </p:grpSpPr>
        <p:sp>
          <p:nvSpPr>
            <p:cNvPr id="17" name="Rectangle 16">
              <a:extLst>
                <a:ext uri="{FF2B5EF4-FFF2-40B4-BE49-F238E27FC236}">
                  <a16:creationId xmlns:a16="http://schemas.microsoft.com/office/drawing/2014/main" id="{0ADDBC60-CE5D-4813-9928-5F5CF93FA7A1}"/>
                </a:ext>
              </a:extLst>
            </p:cNvPr>
            <p:cNvSpPr/>
            <p:nvPr userDrawn="1"/>
          </p:nvSpPr>
          <p:spPr>
            <a:xfrm rot="5400000">
              <a:off x="8016289" y="2688432"/>
              <a:ext cx="6857996" cy="1481138"/>
            </a:xfrm>
            <a:prstGeom prst="rect">
              <a:avLst/>
            </a:prstGeom>
            <a:solidFill>
              <a:srgbClr val="1F2E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Line 5">
              <a:extLst>
                <a:ext uri="{FF2B5EF4-FFF2-40B4-BE49-F238E27FC236}">
                  <a16:creationId xmlns:a16="http://schemas.microsoft.com/office/drawing/2014/main" id="{FEC637D5-9957-4E9A-9946-53618522A6A3}"/>
                </a:ext>
              </a:extLst>
            </p:cNvPr>
            <p:cNvSpPr>
              <a:spLocks noChangeShapeType="1"/>
            </p:cNvSpPr>
            <p:nvPr userDrawn="1"/>
          </p:nvSpPr>
          <p:spPr bwMode="auto">
            <a:xfrm rot="5400000" flipV="1">
              <a:off x="7254709" y="3429001"/>
              <a:ext cx="6857998" cy="1"/>
            </a:xfrm>
            <a:prstGeom prst="line">
              <a:avLst/>
            </a:prstGeom>
            <a:noFill/>
            <a:ln w="38100">
              <a:solidFill>
                <a:srgbClr val="C6DE2C"/>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GB" sz="3600" dirty="0"/>
            </a:p>
          </p:txBody>
        </p:sp>
      </p:grpSp>
      <p:sp>
        <p:nvSpPr>
          <p:cNvPr id="11" name="Vertical Text Placeholder 2">
            <a:extLst>
              <a:ext uri="{FF2B5EF4-FFF2-40B4-BE49-F238E27FC236}">
                <a16:creationId xmlns:a16="http://schemas.microsoft.com/office/drawing/2014/main" id="{883D4B78-7069-4078-BCF8-544A2258930B}"/>
              </a:ext>
            </a:extLst>
          </p:cNvPr>
          <p:cNvSpPr>
            <a:spLocks noGrp="1"/>
          </p:cNvSpPr>
          <p:nvPr>
            <p:ph type="body" orient="vert" idx="1"/>
          </p:nvPr>
        </p:nvSpPr>
        <p:spPr>
          <a:xfrm>
            <a:off x="395083" y="365125"/>
            <a:ext cx="10035273" cy="6121400"/>
          </a:xfrm>
        </p:spPr>
        <p:txBody>
          <a:bodyPr vert="eaVert"/>
          <a:lstStyle>
            <a:lvl1pPr>
              <a:defRPr>
                <a:solidFill>
                  <a:srgbClr val="1F2E3C"/>
                </a:solidFill>
                <a:latin typeface="Segoe UI Semilight" panose="020B0402040204020203" pitchFamily="34" charset="0"/>
                <a:cs typeface="Segoe UI Semilight" panose="020B0402040204020203" pitchFamily="34" charset="0"/>
              </a:defRPr>
            </a:lvl1pPr>
            <a:lvl2pPr>
              <a:defRPr>
                <a:solidFill>
                  <a:srgbClr val="1F2E3C"/>
                </a:solidFill>
                <a:latin typeface="Segoe UI Semilight" panose="020B0402040204020203" pitchFamily="34" charset="0"/>
                <a:cs typeface="Segoe UI Semilight" panose="020B0402040204020203" pitchFamily="34" charset="0"/>
              </a:defRPr>
            </a:lvl2pPr>
            <a:lvl3pPr>
              <a:defRPr>
                <a:solidFill>
                  <a:srgbClr val="1F2E3C"/>
                </a:solidFill>
                <a:latin typeface="Segoe UI Semilight" panose="020B0402040204020203" pitchFamily="34" charset="0"/>
                <a:cs typeface="Segoe UI Semilight" panose="020B0402040204020203" pitchFamily="34" charset="0"/>
              </a:defRPr>
            </a:lvl3pPr>
            <a:lvl4pPr>
              <a:defRPr>
                <a:solidFill>
                  <a:srgbClr val="1F2E3C"/>
                </a:solidFill>
                <a:latin typeface="Segoe UI Semilight" panose="020B0402040204020203" pitchFamily="34" charset="0"/>
                <a:cs typeface="Segoe UI Semilight" panose="020B0402040204020203" pitchFamily="34" charset="0"/>
              </a:defRPr>
            </a:lvl4pPr>
            <a:lvl5pPr>
              <a:defRPr>
                <a:solidFill>
                  <a:srgbClr val="1F2E3C"/>
                </a:solidFill>
                <a:latin typeface="Segoe UI Semilight" panose="020B0402040204020203" pitchFamily="34" charset="0"/>
                <a:cs typeface="Segoe UI Semilight" panose="020B04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itle 1">
            <a:extLst>
              <a:ext uri="{FF2B5EF4-FFF2-40B4-BE49-F238E27FC236}">
                <a16:creationId xmlns:a16="http://schemas.microsoft.com/office/drawing/2014/main" id="{47B032EC-0C87-4941-B6DB-845FB860B6F8}"/>
              </a:ext>
            </a:extLst>
          </p:cNvPr>
          <p:cNvSpPr>
            <a:spLocks noGrp="1"/>
          </p:cNvSpPr>
          <p:nvPr>
            <p:ph type="title"/>
          </p:nvPr>
        </p:nvSpPr>
        <p:spPr>
          <a:xfrm rot="5400000">
            <a:off x="8218979" y="2894807"/>
            <a:ext cx="6121402" cy="1062037"/>
          </a:xfrm>
          <a:effectLst>
            <a:outerShdw blurRad="50800" dist="38100" dir="5400000" algn="t" rotWithShape="0">
              <a:prstClr val="black">
                <a:alpha val="40000"/>
              </a:prstClr>
            </a:outerShdw>
          </a:effectLst>
        </p:spPr>
        <p:txBody>
          <a:bodyPr>
            <a:normAutofit/>
          </a:bodyPr>
          <a:lstStyle>
            <a:lvl1pPr>
              <a:defRPr sz="3600">
                <a:solidFill>
                  <a:schemeClr val="bg1"/>
                </a:solidFill>
                <a:effectLst/>
                <a:latin typeface="Segoe UI Semilight" panose="020B0402040204020203" pitchFamily="34" charset="0"/>
                <a:cs typeface="Segoe UI Semilight" panose="020B0402040204020203" pitchFamily="34" charset="0"/>
              </a:defRPr>
            </a:lvl1pPr>
          </a:lstStyle>
          <a:p>
            <a:r>
              <a:rPr lang="en-US"/>
              <a:t>Click to edit Master title style</a:t>
            </a:r>
            <a:endParaRPr lang="en-GB" dirty="0"/>
          </a:p>
        </p:txBody>
      </p:sp>
      <p:pic>
        <p:nvPicPr>
          <p:cNvPr id="8" name="Picture 7">
            <a:extLst>
              <a:ext uri="{FF2B5EF4-FFF2-40B4-BE49-F238E27FC236}">
                <a16:creationId xmlns:a16="http://schemas.microsoft.com/office/drawing/2014/main" id="{1EE13CF2-4AFC-4012-8CDB-6231282F1BE4}"/>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rot="5400000">
            <a:off x="11003310" y="5634988"/>
            <a:ext cx="1438659" cy="359665"/>
          </a:xfrm>
          <a:prstGeom prst="rect">
            <a:avLst/>
          </a:prstGeom>
        </p:spPr>
      </p:pic>
    </p:spTree>
    <p:extLst>
      <p:ext uri="{BB962C8B-B14F-4D97-AF65-F5344CB8AC3E}">
        <p14:creationId xmlns:p14="http://schemas.microsoft.com/office/powerpoint/2010/main" val="9499116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E89433EB-3DBD-41D0-B804-E37F494676B5}"/>
              </a:ext>
            </a:extLst>
          </p:cNvPr>
          <p:cNvGrpSpPr/>
          <p:nvPr userDrawn="1"/>
        </p:nvGrpSpPr>
        <p:grpSpPr>
          <a:xfrm>
            <a:off x="-1" y="0"/>
            <a:ext cx="12192001" cy="1502148"/>
            <a:chOff x="-1" y="0"/>
            <a:chExt cx="12192001" cy="1502148"/>
          </a:xfrm>
        </p:grpSpPr>
        <p:sp>
          <p:nvSpPr>
            <p:cNvPr id="13" name="Rectangle 12">
              <a:extLst>
                <a:ext uri="{FF2B5EF4-FFF2-40B4-BE49-F238E27FC236}">
                  <a16:creationId xmlns:a16="http://schemas.microsoft.com/office/drawing/2014/main" id="{033EEB3F-8C3E-4163-95B1-386943551DF7}"/>
                </a:ext>
              </a:extLst>
            </p:cNvPr>
            <p:cNvSpPr/>
            <p:nvPr userDrawn="1"/>
          </p:nvSpPr>
          <p:spPr>
            <a:xfrm>
              <a:off x="-1" y="0"/>
              <a:ext cx="12191999" cy="1481138"/>
            </a:xfrm>
            <a:prstGeom prst="rect">
              <a:avLst/>
            </a:prstGeom>
            <a:solidFill>
              <a:srgbClr val="1F2E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Line 5">
              <a:extLst>
                <a:ext uri="{FF2B5EF4-FFF2-40B4-BE49-F238E27FC236}">
                  <a16:creationId xmlns:a16="http://schemas.microsoft.com/office/drawing/2014/main" id="{FCE173CD-F286-4604-9E11-BFE7A6D68C1C}"/>
                </a:ext>
              </a:extLst>
            </p:cNvPr>
            <p:cNvSpPr>
              <a:spLocks noChangeShapeType="1"/>
            </p:cNvSpPr>
            <p:nvPr userDrawn="1"/>
          </p:nvSpPr>
          <p:spPr bwMode="auto">
            <a:xfrm>
              <a:off x="1" y="1502148"/>
              <a:ext cx="12191999" cy="0"/>
            </a:xfrm>
            <a:prstGeom prst="line">
              <a:avLst/>
            </a:prstGeom>
            <a:noFill/>
            <a:ln w="38100">
              <a:solidFill>
                <a:srgbClr val="C6DE2C"/>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GB" sz="3600" dirty="0"/>
            </a:p>
          </p:txBody>
        </p:sp>
      </p:grpSp>
      <p:sp>
        <p:nvSpPr>
          <p:cNvPr id="8" name="Title 1">
            <a:extLst>
              <a:ext uri="{FF2B5EF4-FFF2-40B4-BE49-F238E27FC236}">
                <a16:creationId xmlns:a16="http://schemas.microsoft.com/office/drawing/2014/main" id="{F7338823-AA55-46AE-B494-7F84EC4E0320}"/>
              </a:ext>
            </a:extLst>
          </p:cNvPr>
          <p:cNvSpPr>
            <a:spLocks noGrp="1"/>
          </p:cNvSpPr>
          <p:nvPr>
            <p:ph type="title"/>
          </p:nvPr>
        </p:nvSpPr>
        <p:spPr>
          <a:xfrm>
            <a:off x="352425" y="409575"/>
            <a:ext cx="11515725" cy="1062037"/>
          </a:xfrm>
          <a:effectLst>
            <a:outerShdw blurRad="50800" dist="38100" dir="5400000" algn="t" rotWithShape="0">
              <a:prstClr val="black">
                <a:alpha val="40000"/>
              </a:prstClr>
            </a:outerShdw>
          </a:effectLst>
        </p:spPr>
        <p:txBody>
          <a:bodyPr>
            <a:normAutofit/>
          </a:bodyPr>
          <a:lstStyle>
            <a:lvl1pPr>
              <a:defRPr sz="4000">
                <a:solidFill>
                  <a:schemeClr val="bg1"/>
                </a:solidFill>
                <a:effectLst/>
                <a:latin typeface="Segoe UI Semilight" panose="020B0402040204020203" pitchFamily="34" charset="0"/>
                <a:cs typeface="Segoe UI Semilight" panose="020B0402040204020203" pitchFamily="34" charset="0"/>
              </a:defRPr>
            </a:lvl1pPr>
          </a:lstStyle>
          <a:p>
            <a:r>
              <a:rPr lang="en-US"/>
              <a:t>Click to edit Master title style</a:t>
            </a:r>
            <a:endParaRPr lang="en-GB" dirty="0"/>
          </a:p>
        </p:txBody>
      </p:sp>
      <p:pic>
        <p:nvPicPr>
          <p:cNvPr id="7" name="Picture 6">
            <a:extLst>
              <a:ext uri="{FF2B5EF4-FFF2-40B4-BE49-F238E27FC236}">
                <a16:creationId xmlns:a16="http://schemas.microsoft.com/office/drawing/2014/main" id="{1344E1AA-1088-404D-AA66-825AE14F36C1}"/>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429491" y="283384"/>
            <a:ext cx="1438659" cy="359665"/>
          </a:xfrm>
          <a:prstGeom prst="rect">
            <a:avLst/>
          </a:prstGeom>
        </p:spPr>
      </p:pic>
    </p:spTree>
    <p:extLst>
      <p:ext uri="{BB962C8B-B14F-4D97-AF65-F5344CB8AC3E}">
        <p14:creationId xmlns:p14="http://schemas.microsoft.com/office/powerpoint/2010/main" val="1254448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sclaimer Contact Names">
    <p:spTree>
      <p:nvGrpSpPr>
        <p:cNvPr id="1" name=""/>
        <p:cNvGrpSpPr/>
        <p:nvPr/>
      </p:nvGrpSpPr>
      <p:grpSpPr>
        <a:xfrm>
          <a:off x="0" y="0"/>
          <a:ext cx="0" cy="0"/>
          <a:chOff x="0" y="0"/>
          <a:chExt cx="0" cy="0"/>
        </a:xfrm>
      </p:grpSpPr>
      <p:sp>
        <p:nvSpPr>
          <p:cNvPr id="9" name="Picture Placeholder 5">
            <a:extLst>
              <a:ext uri="{FF2B5EF4-FFF2-40B4-BE49-F238E27FC236}">
                <a16:creationId xmlns:a16="http://schemas.microsoft.com/office/drawing/2014/main" id="{614EC392-F15D-4DAB-9035-150A286FED5A}"/>
              </a:ext>
            </a:extLst>
          </p:cNvPr>
          <p:cNvSpPr>
            <a:spLocks noGrp="1"/>
          </p:cNvSpPr>
          <p:nvPr>
            <p:ph type="pic" sz="quarter" idx="12"/>
          </p:nvPr>
        </p:nvSpPr>
        <p:spPr>
          <a:xfrm>
            <a:off x="4060985" y="1473507"/>
            <a:ext cx="1800000" cy="1800000"/>
          </a:xfrm>
        </p:spPr>
        <p:txBody>
          <a:bodyPr>
            <a:normAutofit/>
          </a:bodyPr>
          <a:lstStyle>
            <a:lvl1pPr marL="0" indent="0">
              <a:buNone/>
              <a:defRPr sz="1400">
                <a:solidFill>
                  <a:srgbClr val="1F2E3C"/>
                </a:solidFill>
                <a:latin typeface="Segoe UI Semilight" panose="020B0402040204020203" pitchFamily="34" charset="0"/>
                <a:cs typeface="Segoe UI Semilight" panose="020B0402040204020203" pitchFamily="34" charset="0"/>
              </a:defRPr>
            </a:lvl1pPr>
          </a:lstStyle>
          <a:p>
            <a:r>
              <a:rPr lang="en-US" dirty="0"/>
              <a:t>Click icon to add picture</a:t>
            </a:r>
            <a:endParaRPr lang="en-GB" dirty="0"/>
          </a:p>
        </p:txBody>
      </p:sp>
      <p:sp>
        <p:nvSpPr>
          <p:cNvPr id="16" name="Text Placeholder 19">
            <a:extLst>
              <a:ext uri="{FF2B5EF4-FFF2-40B4-BE49-F238E27FC236}">
                <a16:creationId xmlns:a16="http://schemas.microsoft.com/office/drawing/2014/main" id="{32340D8E-1F62-44DC-90DB-F029B4A57C9D}"/>
              </a:ext>
            </a:extLst>
          </p:cNvPr>
          <p:cNvSpPr>
            <a:spLocks noGrp="1"/>
          </p:cNvSpPr>
          <p:nvPr>
            <p:ph type="body" sz="quarter" idx="17" hasCustomPrompt="1"/>
          </p:nvPr>
        </p:nvSpPr>
        <p:spPr>
          <a:xfrm>
            <a:off x="6455880" y="1473507"/>
            <a:ext cx="5105395" cy="2075498"/>
          </a:xfrm>
        </p:spPr>
        <p:txBody>
          <a:bodyPr/>
          <a:lstStyle>
            <a:lvl1pPr marL="0" indent="0">
              <a:buNone/>
              <a:defRPr sz="2800">
                <a:solidFill>
                  <a:srgbClr val="1F2E3C"/>
                </a:solidFill>
                <a:latin typeface="Segoe UI Semilight" panose="020B0402040204020203" pitchFamily="34" charset="0"/>
                <a:cs typeface="Segoe UI Semilight" panose="020B0402040204020203" pitchFamily="34" charset="0"/>
              </a:defRPr>
            </a:lvl1pPr>
            <a:lvl2pPr marL="0" indent="0">
              <a:buNone/>
              <a:defRPr sz="2000">
                <a:solidFill>
                  <a:srgbClr val="1F2E3C"/>
                </a:solidFill>
                <a:latin typeface="Segoe UI Semilight" panose="020B0402040204020203" pitchFamily="34" charset="0"/>
                <a:cs typeface="Segoe UI Semilight" panose="020B0402040204020203" pitchFamily="34" charset="0"/>
              </a:defRPr>
            </a:lvl2pPr>
            <a:lvl3pPr marL="914400" indent="0">
              <a:buNone/>
              <a:defRPr>
                <a:latin typeface="Segoe UI Semilight" panose="020B0402040204020203" pitchFamily="34" charset="0"/>
                <a:cs typeface="Segoe UI Semilight" panose="020B0402040204020203" pitchFamily="34" charset="0"/>
              </a:defRPr>
            </a:lvl3pPr>
            <a:lvl4pPr marL="1371600" indent="0">
              <a:buNone/>
              <a:defRPr>
                <a:latin typeface="Segoe UI Semilight" panose="020B0402040204020203" pitchFamily="34" charset="0"/>
                <a:cs typeface="Segoe UI Semilight" panose="020B0402040204020203" pitchFamily="34" charset="0"/>
              </a:defRPr>
            </a:lvl4pPr>
            <a:lvl5pPr marL="1828800" indent="0">
              <a:buNone/>
              <a:defRPr>
                <a:latin typeface="Segoe UI Semilight" panose="020B0402040204020203" pitchFamily="34" charset="0"/>
                <a:cs typeface="Segoe UI Semilight" panose="020B0402040204020203" pitchFamily="34" charset="0"/>
              </a:defRPr>
            </a:lvl5pPr>
          </a:lstStyle>
          <a:p>
            <a:pPr lvl="0"/>
            <a:r>
              <a:rPr lang="en-US" dirty="0"/>
              <a:t>Name</a:t>
            </a:r>
          </a:p>
          <a:p>
            <a:pPr lvl="1"/>
            <a:endParaRPr lang="en-US" dirty="0"/>
          </a:p>
          <a:p>
            <a:pPr lvl="1"/>
            <a:r>
              <a:rPr lang="en-US" dirty="0"/>
              <a:t>e: z.surname@hempsons.co.uk</a:t>
            </a:r>
          </a:p>
          <a:p>
            <a:pPr lvl="1"/>
            <a:r>
              <a:rPr lang="en-US" dirty="0"/>
              <a:t>t: 0xxxx </a:t>
            </a:r>
            <a:r>
              <a:rPr lang="en-US" dirty="0" err="1"/>
              <a:t>xxxxxx</a:t>
            </a:r>
            <a:r>
              <a:rPr lang="en-US" dirty="0"/>
              <a:t> m: 07xxx </a:t>
            </a:r>
            <a:r>
              <a:rPr lang="en-US" dirty="0" err="1"/>
              <a:t>xxxxxx</a:t>
            </a:r>
            <a:endParaRPr lang="en-US" dirty="0"/>
          </a:p>
          <a:p>
            <a:pPr lvl="1"/>
            <a:r>
              <a:rPr lang="en-US" dirty="0"/>
              <a:t>@</a:t>
            </a:r>
            <a:r>
              <a:rPr lang="en-GB" dirty="0"/>
              <a:t>Twitter-name</a:t>
            </a:r>
            <a:endParaRPr lang="en-US" dirty="0"/>
          </a:p>
        </p:txBody>
      </p:sp>
      <p:grpSp>
        <p:nvGrpSpPr>
          <p:cNvPr id="18" name="Group 17">
            <a:extLst>
              <a:ext uri="{FF2B5EF4-FFF2-40B4-BE49-F238E27FC236}">
                <a16:creationId xmlns:a16="http://schemas.microsoft.com/office/drawing/2014/main" id="{FBD9B64C-C23C-4317-A4A1-85ADA0BE56FE}"/>
              </a:ext>
            </a:extLst>
          </p:cNvPr>
          <p:cNvGrpSpPr/>
          <p:nvPr userDrawn="1"/>
        </p:nvGrpSpPr>
        <p:grpSpPr>
          <a:xfrm>
            <a:off x="0" y="-1"/>
            <a:ext cx="3588470" cy="6858001"/>
            <a:chOff x="0" y="-1"/>
            <a:chExt cx="3588470" cy="6858001"/>
          </a:xfrm>
        </p:grpSpPr>
        <p:sp>
          <p:nvSpPr>
            <p:cNvPr id="19" name="Rectangle 18">
              <a:extLst>
                <a:ext uri="{FF2B5EF4-FFF2-40B4-BE49-F238E27FC236}">
                  <a16:creationId xmlns:a16="http://schemas.microsoft.com/office/drawing/2014/main" id="{39000A58-DB12-4A72-8642-BBAFC6F6A2BF}"/>
                </a:ext>
              </a:extLst>
            </p:cNvPr>
            <p:cNvSpPr/>
            <p:nvPr userDrawn="1"/>
          </p:nvSpPr>
          <p:spPr>
            <a:xfrm>
              <a:off x="0" y="-1"/>
              <a:ext cx="3588470" cy="6857995"/>
            </a:xfrm>
            <a:prstGeom prst="rect">
              <a:avLst/>
            </a:prstGeom>
            <a:solidFill>
              <a:srgbClr val="1F2E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Line 5">
              <a:extLst>
                <a:ext uri="{FF2B5EF4-FFF2-40B4-BE49-F238E27FC236}">
                  <a16:creationId xmlns:a16="http://schemas.microsoft.com/office/drawing/2014/main" id="{F89694FC-B752-4F90-B72F-30BA2B745FAF}"/>
                </a:ext>
              </a:extLst>
            </p:cNvPr>
            <p:cNvSpPr>
              <a:spLocks noChangeShapeType="1"/>
            </p:cNvSpPr>
            <p:nvPr userDrawn="1"/>
          </p:nvSpPr>
          <p:spPr bwMode="auto">
            <a:xfrm flipH="1">
              <a:off x="3579019" y="0"/>
              <a:ext cx="9451" cy="6858000"/>
            </a:xfrm>
            <a:prstGeom prst="line">
              <a:avLst/>
            </a:prstGeom>
            <a:noFill/>
            <a:ln w="38100">
              <a:solidFill>
                <a:srgbClr val="C6DE2C"/>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GB" sz="3600" dirty="0"/>
            </a:p>
          </p:txBody>
        </p:sp>
      </p:grpSp>
      <p:sp>
        <p:nvSpPr>
          <p:cNvPr id="2" name="TextBox 1">
            <a:extLst>
              <a:ext uri="{FF2B5EF4-FFF2-40B4-BE49-F238E27FC236}">
                <a16:creationId xmlns:a16="http://schemas.microsoft.com/office/drawing/2014/main" id="{213AFC9F-4FB9-41C1-A46A-08CD0510BF7D}"/>
              </a:ext>
            </a:extLst>
          </p:cNvPr>
          <p:cNvSpPr txBox="1"/>
          <p:nvPr userDrawn="1"/>
        </p:nvSpPr>
        <p:spPr>
          <a:xfrm>
            <a:off x="120061" y="2081589"/>
            <a:ext cx="3465905" cy="1421928"/>
          </a:xfrm>
          <a:prstGeom prst="rect">
            <a:avLst/>
          </a:prstGeom>
          <a:noFill/>
        </p:spPr>
        <p:txBody>
          <a:bodyPr wrap="square"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altLang="en-US" sz="1200" b="0" i="0" u="none" strike="noStrike" kern="1200" cap="none" spc="0" normalizeH="0" baseline="0" noProof="0" dirty="0">
                <a:ln>
                  <a:noFill/>
                </a:ln>
                <a:solidFill>
                  <a:schemeClr val="bg1"/>
                </a:solidFill>
                <a:effectLst/>
                <a:uLnTx/>
                <a:uFillTx/>
                <a:latin typeface="Segoe UI Semilight" panose="020B0402040204020203" pitchFamily="34" charset="0"/>
                <a:ea typeface="+mn-ea"/>
                <a:cs typeface="Segoe UI Semilight" panose="020B0402040204020203" pitchFamily="34" charset="0"/>
              </a:rPr>
              <a:t>Disclaimer: These slides are made available on the basis that no liability is accepted for any errors of fact or opinion they may contain. The slides and presentation should not be regarded as a comprehensive statement of the law and practice in this area. Professional advice should be obtained before applying the information to particular circumstances</a:t>
            </a:r>
            <a:endParaRPr kumimoji="0" lang="en-GB" sz="2800" b="0" i="0" u="none" strike="noStrike" kern="1200" cap="none" spc="0" normalizeH="0" baseline="0" noProof="0" dirty="0">
              <a:ln>
                <a:noFill/>
              </a:ln>
              <a:solidFill>
                <a:schemeClr val="bg1"/>
              </a:solidFill>
              <a:effectLst/>
              <a:uLnTx/>
              <a:uFillTx/>
              <a:latin typeface="Segoe UI Semilight" panose="020B0402040204020203" pitchFamily="34" charset="0"/>
              <a:ea typeface="+mn-ea"/>
              <a:cs typeface="Segoe UI Semilight" panose="020B0402040204020203" pitchFamily="34" charset="0"/>
            </a:endParaRPr>
          </a:p>
        </p:txBody>
      </p:sp>
      <p:grpSp>
        <p:nvGrpSpPr>
          <p:cNvPr id="32" name="Group 31">
            <a:extLst>
              <a:ext uri="{FF2B5EF4-FFF2-40B4-BE49-F238E27FC236}">
                <a16:creationId xmlns:a16="http://schemas.microsoft.com/office/drawing/2014/main" id="{E253A6F0-C9D1-44FF-89E1-D3AA64F785EC}"/>
              </a:ext>
            </a:extLst>
          </p:cNvPr>
          <p:cNvGrpSpPr/>
          <p:nvPr userDrawn="1"/>
        </p:nvGrpSpPr>
        <p:grpSpPr>
          <a:xfrm>
            <a:off x="101011" y="5150979"/>
            <a:ext cx="3363992" cy="1513896"/>
            <a:chOff x="66003" y="3703384"/>
            <a:chExt cx="3363992" cy="1513896"/>
          </a:xfrm>
        </p:grpSpPr>
        <p:sp>
          <p:nvSpPr>
            <p:cNvPr id="33" name="Rectangle: Rounded Corners 32">
              <a:extLst>
                <a:ext uri="{FF2B5EF4-FFF2-40B4-BE49-F238E27FC236}">
                  <a16:creationId xmlns:a16="http://schemas.microsoft.com/office/drawing/2014/main" id="{257C1E25-3F7B-4117-8E3F-9C12A69F18EA}"/>
                </a:ext>
              </a:extLst>
            </p:cNvPr>
            <p:cNvSpPr/>
            <p:nvPr userDrawn="1"/>
          </p:nvSpPr>
          <p:spPr>
            <a:xfrm>
              <a:off x="66003" y="3703384"/>
              <a:ext cx="3363992" cy="151389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grpSp>
          <p:nvGrpSpPr>
            <p:cNvPr id="34" name="Group 33">
              <a:extLst>
                <a:ext uri="{FF2B5EF4-FFF2-40B4-BE49-F238E27FC236}">
                  <a16:creationId xmlns:a16="http://schemas.microsoft.com/office/drawing/2014/main" id="{AA076591-A1A1-4F6B-88A0-2DDE734664FB}"/>
                </a:ext>
              </a:extLst>
            </p:cNvPr>
            <p:cNvGrpSpPr>
              <a:grpSpLocks noChangeAspect="1"/>
            </p:cNvGrpSpPr>
            <p:nvPr userDrawn="1"/>
          </p:nvGrpSpPr>
          <p:grpSpPr>
            <a:xfrm>
              <a:off x="235016" y="3863018"/>
              <a:ext cx="3120600" cy="1194297"/>
              <a:chOff x="0" y="0"/>
              <a:chExt cx="6594414" cy="2521585"/>
            </a:xfrm>
          </p:grpSpPr>
          <p:pic>
            <p:nvPicPr>
              <p:cNvPr id="35" name="Picture 34">
                <a:extLst>
                  <a:ext uri="{FF2B5EF4-FFF2-40B4-BE49-F238E27FC236}">
                    <a16:creationId xmlns:a16="http://schemas.microsoft.com/office/drawing/2014/main" id="{D776515B-2909-49F3-9D4B-26574888FF5B}"/>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bwMode="auto">
              <a:xfrm>
                <a:off x="4149969" y="1366576"/>
                <a:ext cx="2247900" cy="1140460"/>
              </a:xfrm>
              <a:prstGeom prst="rect">
                <a:avLst/>
              </a:prstGeom>
              <a:ln>
                <a:noFill/>
              </a:ln>
              <a:extLst>
                <a:ext uri="{53640926-AAD7-44D8-BBD7-CCE9431645EC}">
                  <a14:shadowObscured xmlns:a14="http://schemas.microsoft.com/office/drawing/2010/main"/>
                </a:ext>
              </a:extLst>
            </p:spPr>
          </p:pic>
          <p:pic>
            <p:nvPicPr>
              <p:cNvPr id="36" name="Picture 35">
                <a:extLst>
                  <a:ext uri="{FF2B5EF4-FFF2-40B4-BE49-F238E27FC236}">
                    <a16:creationId xmlns:a16="http://schemas.microsoft.com/office/drawing/2014/main" id="{B8D645CF-5293-487E-9293-19BC48A06DC4}"/>
                  </a:ext>
                </a:extLst>
              </p:cNvPr>
              <p:cNvPicPr>
                <a:picLocks noChangeAspect="1"/>
              </p:cNvPicPr>
              <p:nvPr userDrawn="1"/>
            </p:nvPicPr>
            <p:blipFill rotWithShape="1">
              <a:blip r:embed="rId3" cstate="email">
                <a:extLst>
                  <a:ext uri="{28A0092B-C50C-407E-A947-70E740481C1C}">
                    <a14:useLocalDpi xmlns:a14="http://schemas.microsoft.com/office/drawing/2010/main" val="0"/>
                  </a:ext>
                </a:extLst>
              </a:blip>
              <a:srcRect/>
              <a:stretch/>
            </p:blipFill>
            <p:spPr bwMode="auto">
              <a:xfrm>
                <a:off x="2969118" y="285972"/>
                <a:ext cx="3625296" cy="692529"/>
              </a:xfrm>
              <a:prstGeom prst="rect">
                <a:avLst/>
              </a:prstGeom>
              <a:ln>
                <a:noFill/>
              </a:ln>
              <a:extLst>
                <a:ext uri="{53640926-AAD7-44D8-BBD7-CCE9431645EC}">
                  <a14:shadowObscured xmlns:a14="http://schemas.microsoft.com/office/drawing/2010/main"/>
                </a:ext>
              </a:extLst>
            </p:spPr>
          </p:pic>
          <p:pic>
            <p:nvPicPr>
              <p:cNvPr id="37" name="Picture 36">
                <a:extLst>
                  <a:ext uri="{FF2B5EF4-FFF2-40B4-BE49-F238E27FC236}">
                    <a16:creationId xmlns:a16="http://schemas.microsoft.com/office/drawing/2014/main" id="{D2533F51-FA04-47B1-A495-AFB793EB7A03}"/>
                  </a:ext>
                </a:extLst>
              </p:cNvPr>
              <p:cNvPicPr>
                <a:picLocks noChangeAspect="1"/>
              </p:cNvPicPr>
              <p:nvPr userDrawn="1"/>
            </p:nvPicPr>
            <p:blipFill rotWithShape="1">
              <a:blip r:embed="rId4" cstate="email">
                <a:extLst>
                  <a:ext uri="{28A0092B-C50C-407E-A947-70E740481C1C}">
                    <a14:useLocalDpi xmlns:a14="http://schemas.microsoft.com/office/drawing/2010/main" val="0"/>
                  </a:ext>
                </a:extLst>
              </a:blip>
              <a:srcRect/>
              <a:stretch/>
            </p:blipFill>
            <p:spPr bwMode="auto">
              <a:xfrm>
                <a:off x="0" y="0"/>
                <a:ext cx="1369060" cy="1147445"/>
              </a:xfrm>
              <a:prstGeom prst="rect">
                <a:avLst/>
              </a:prstGeom>
              <a:ln>
                <a:noFill/>
              </a:ln>
              <a:extLst>
                <a:ext uri="{53640926-AAD7-44D8-BBD7-CCE9431645EC}">
                  <a14:shadowObscured xmlns:a14="http://schemas.microsoft.com/office/drawing/2010/main"/>
                </a:ext>
              </a:extLst>
            </p:spPr>
          </p:pic>
          <p:pic>
            <p:nvPicPr>
              <p:cNvPr id="38" name="Picture 37">
                <a:extLst>
                  <a:ext uri="{FF2B5EF4-FFF2-40B4-BE49-F238E27FC236}">
                    <a16:creationId xmlns:a16="http://schemas.microsoft.com/office/drawing/2014/main" id="{3977D68F-3DD4-426F-95CC-E85122492B74}"/>
                  </a:ext>
                </a:extLst>
              </p:cNvPr>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1482132" y="0"/>
                <a:ext cx="1355090" cy="1144270"/>
              </a:xfrm>
              <a:prstGeom prst="rect">
                <a:avLst/>
              </a:prstGeom>
            </p:spPr>
          </p:pic>
          <p:pic>
            <p:nvPicPr>
              <p:cNvPr id="39" name="Picture 38">
                <a:extLst>
                  <a:ext uri="{FF2B5EF4-FFF2-40B4-BE49-F238E27FC236}">
                    <a16:creationId xmlns:a16="http://schemas.microsoft.com/office/drawing/2014/main" id="{1CB04F16-567D-4C94-BAA2-54F272C0D39A}"/>
                  </a:ext>
                </a:extLst>
              </p:cNvPr>
              <p:cNvPicPr>
                <a:picLocks noChangeAspect="1"/>
              </p:cNvPicPr>
              <p:nvPr userDrawn="1"/>
            </p:nvPicPr>
            <p:blipFill>
              <a:blip r:embed="rId6" cstate="email">
                <a:extLst>
                  <a:ext uri="{28A0092B-C50C-407E-A947-70E740481C1C}">
                    <a14:useLocalDpi xmlns:a14="http://schemas.microsoft.com/office/drawing/2010/main" val="0"/>
                  </a:ext>
                </a:extLst>
              </a:blip>
              <a:srcRect/>
              <a:stretch>
                <a:fillRect/>
              </a:stretch>
            </p:blipFill>
            <p:spPr bwMode="auto">
              <a:xfrm>
                <a:off x="0" y="1371600"/>
                <a:ext cx="1778000" cy="1149985"/>
              </a:xfrm>
              <a:prstGeom prst="rect">
                <a:avLst/>
              </a:prstGeom>
              <a:noFill/>
              <a:ln>
                <a:noFill/>
              </a:ln>
            </p:spPr>
          </p:pic>
          <p:pic>
            <p:nvPicPr>
              <p:cNvPr id="40" name="Picture 39">
                <a:extLst>
                  <a:ext uri="{FF2B5EF4-FFF2-40B4-BE49-F238E27FC236}">
                    <a16:creationId xmlns:a16="http://schemas.microsoft.com/office/drawing/2014/main" id="{334CA898-D261-43AA-9AFA-AA0FB56D8ECC}"/>
                  </a:ext>
                </a:extLst>
              </p:cNvPr>
              <p:cNvPicPr>
                <a:picLocks noChangeAspect="1"/>
              </p:cNvPicPr>
              <p:nvPr userDrawn="1"/>
            </p:nvPicPr>
            <p:blipFill rotWithShape="1">
              <a:blip r:embed="rId7" cstate="email">
                <a:extLst>
                  <a:ext uri="{28A0092B-C50C-407E-A947-70E740481C1C}">
                    <a14:useLocalDpi xmlns:a14="http://schemas.microsoft.com/office/drawing/2010/main" val="0"/>
                  </a:ext>
                </a:extLst>
              </a:blip>
              <a:srcRect/>
              <a:stretch/>
            </p:blipFill>
            <p:spPr bwMode="auto">
              <a:xfrm>
                <a:off x="2145323" y="1371600"/>
                <a:ext cx="1735455" cy="1135380"/>
              </a:xfrm>
              <a:prstGeom prst="rect">
                <a:avLst/>
              </a:prstGeom>
              <a:ln>
                <a:noFill/>
              </a:ln>
              <a:extLst>
                <a:ext uri="{53640926-AAD7-44D8-BBD7-CCE9431645EC}">
                  <a14:shadowObscured xmlns:a14="http://schemas.microsoft.com/office/drawing/2010/main"/>
                </a:ext>
              </a:extLst>
            </p:spPr>
          </p:pic>
        </p:grpSp>
      </p:grpSp>
      <p:sp>
        <p:nvSpPr>
          <p:cNvPr id="41" name="Picture Placeholder 5">
            <a:extLst>
              <a:ext uri="{FF2B5EF4-FFF2-40B4-BE49-F238E27FC236}">
                <a16:creationId xmlns:a16="http://schemas.microsoft.com/office/drawing/2014/main" id="{E2A5B008-1A4A-4409-ACCF-893C662502F3}"/>
              </a:ext>
            </a:extLst>
          </p:cNvPr>
          <p:cNvSpPr>
            <a:spLocks noGrp="1"/>
          </p:cNvSpPr>
          <p:nvPr>
            <p:ph type="pic" sz="quarter" idx="18"/>
          </p:nvPr>
        </p:nvSpPr>
        <p:spPr>
          <a:xfrm>
            <a:off x="4060985" y="3769032"/>
            <a:ext cx="1800000" cy="1800000"/>
          </a:xfrm>
        </p:spPr>
        <p:txBody>
          <a:bodyPr>
            <a:normAutofit/>
          </a:bodyPr>
          <a:lstStyle>
            <a:lvl1pPr marL="0" indent="0">
              <a:buNone/>
              <a:defRPr sz="1400">
                <a:solidFill>
                  <a:srgbClr val="1F2E3C"/>
                </a:solidFill>
                <a:latin typeface="Segoe UI Semilight" panose="020B0402040204020203" pitchFamily="34" charset="0"/>
                <a:cs typeface="Segoe UI Semilight" panose="020B0402040204020203" pitchFamily="34" charset="0"/>
              </a:defRPr>
            </a:lvl1pPr>
          </a:lstStyle>
          <a:p>
            <a:r>
              <a:rPr lang="en-US" dirty="0"/>
              <a:t>Click icon to add picture</a:t>
            </a:r>
            <a:endParaRPr lang="en-GB" dirty="0"/>
          </a:p>
        </p:txBody>
      </p:sp>
      <p:sp>
        <p:nvSpPr>
          <p:cNvPr id="51" name="Text Placeholder 19">
            <a:extLst>
              <a:ext uri="{FF2B5EF4-FFF2-40B4-BE49-F238E27FC236}">
                <a16:creationId xmlns:a16="http://schemas.microsoft.com/office/drawing/2014/main" id="{5C5E5FBD-0FF8-4E36-8756-22A5A67C48ED}"/>
              </a:ext>
            </a:extLst>
          </p:cNvPr>
          <p:cNvSpPr>
            <a:spLocks noGrp="1"/>
          </p:cNvSpPr>
          <p:nvPr>
            <p:ph type="body" sz="quarter" idx="19" hasCustomPrompt="1"/>
          </p:nvPr>
        </p:nvSpPr>
        <p:spPr>
          <a:xfrm>
            <a:off x="6455880" y="3769032"/>
            <a:ext cx="5105395" cy="2075498"/>
          </a:xfrm>
        </p:spPr>
        <p:txBody>
          <a:bodyPr/>
          <a:lstStyle>
            <a:lvl1pPr marL="0" indent="0">
              <a:buNone/>
              <a:defRPr sz="2800">
                <a:solidFill>
                  <a:srgbClr val="1F2E3C"/>
                </a:solidFill>
                <a:latin typeface="Segoe UI Semilight" panose="020B0402040204020203" pitchFamily="34" charset="0"/>
                <a:cs typeface="Segoe UI Semilight" panose="020B0402040204020203" pitchFamily="34" charset="0"/>
              </a:defRPr>
            </a:lvl1pPr>
            <a:lvl2pPr marL="0" indent="0">
              <a:buNone/>
              <a:defRPr sz="2000">
                <a:solidFill>
                  <a:srgbClr val="1F2E3C"/>
                </a:solidFill>
                <a:latin typeface="Segoe UI Semilight" panose="020B0402040204020203" pitchFamily="34" charset="0"/>
                <a:cs typeface="Segoe UI Semilight" panose="020B0402040204020203" pitchFamily="34" charset="0"/>
              </a:defRPr>
            </a:lvl2pPr>
            <a:lvl3pPr marL="914400" indent="0">
              <a:buNone/>
              <a:defRPr>
                <a:latin typeface="Segoe UI Semilight" panose="020B0402040204020203" pitchFamily="34" charset="0"/>
                <a:cs typeface="Segoe UI Semilight" panose="020B0402040204020203" pitchFamily="34" charset="0"/>
              </a:defRPr>
            </a:lvl3pPr>
            <a:lvl4pPr marL="1371600" indent="0">
              <a:buNone/>
              <a:defRPr>
                <a:latin typeface="Segoe UI Semilight" panose="020B0402040204020203" pitchFamily="34" charset="0"/>
                <a:cs typeface="Segoe UI Semilight" panose="020B0402040204020203" pitchFamily="34" charset="0"/>
              </a:defRPr>
            </a:lvl4pPr>
            <a:lvl5pPr marL="1828800" indent="0">
              <a:buNone/>
              <a:defRPr>
                <a:latin typeface="Segoe UI Semilight" panose="020B0402040204020203" pitchFamily="34" charset="0"/>
                <a:cs typeface="Segoe UI Semilight" panose="020B0402040204020203" pitchFamily="34" charset="0"/>
              </a:defRPr>
            </a:lvl5pPr>
          </a:lstStyle>
          <a:p>
            <a:pPr lvl="0"/>
            <a:r>
              <a:rPr lang="en-US" dirty="0"/>
              <a:t>Name</a:t>
            </a:r>
          </a:p>
          <a:p>
            <a:pPr lvl="1"/>
            <a:endParaRPr lang="en-US" dirty="0"/>
          </a:p>
          <a:p>
            <a:pPr lvl="1"/>
            <a:r>
              <a:rPr lang="en-US" dirty="0"/>
              <a:t>e: z.surname@hempsons.co.uk</a:t>
            </a:r>
          </a:p>
          <a:p>
            <a:pPr lvl="1"/>
            <a:r>
              <a:rPr lang="en-US" dirty="0"/>
              <a:t>t: 0xxxx </a:t>
            </a:r>
            <a:r>
              <a:rPr lang="en-US" dirty="0" err="1"/>
              <a:t>xxxxxx</a:t>
            </a:r>
            <a:r>
              <a:rPr lang="en-US" dirty="0"/>
              <a:t> m: 07xxx </a:t>
            </a:r>
            <a:r>
              <a:rPr lang="en-US" dirty="0" err="1"/>
              <a:t>xxxxxx</a:t>
            </a:r>
            <a:endParaRPr lang="en-US" dirty="0"/>
          </a:p>
          <a:p>
            <a:pPr lvl="1"/>
            <a:r>
              <a:rPr lang="en-US" dirty="0"/>
              <a:t>@</a:t>
            </a:r>
            <a:r>
              <a:rPr lang="en-GB" dirty="0"/>
              <a:t>Twitter-name</a:t>
            </a:r>
            <a:endParaRPr lang="en-US" dirty="0"/>
          </a:p>
        </p:txBody>
      </p:sp>
      <p:sp>
        <p:nvSpPr>
          <p:cNvPr id="22" name="TextBox 21">
            <a:extLst>
              <a:ext uri="{FF2B5EF4-FFF2-40B4-BE49-F238E27FC236}">
                <a16:creationId xmlns:a16="http://schemas.microsoft.com/office/drawing/2014/main" id="{357478DE-E54C-40A8-A451-83D8432F82F0}"/>
              </a:ext>
            </a:extLst>
          </p:cNvPr>
          <p:cNvSpPr txBox="1"/>
          <p:nvPr userDrawn="1"/>
        </p:nvSpPr>
        <p:spPr>
          <a:xfrm>
            <a:off x="111008" y="1528909"/>
            <a:ext cx="3465905" cy="535531"/>
          </a:xfrm>
          <a:prstGeom prst="rect">
            <a:avLst/>
          </a:prstGeom>
          <a:noFill/>
        </p:spPr>
        <p:txBody>
          <a:bodyPr wrap="square"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ltLang="en-US" sz="3200" kern="1200" noProof="0" dirty="0">
                <a:solidFill>
                  <a:schemeClr val="bg1"/>
                </a:solidFill>
                <a:effectLst/>
                <a:latin typeface="Segoe UI Semilight" panose="020B0402040204020203" pitchFamily="34" charset="0"/>
                <a:ea typeface="+mj-ea"/>
                <a:cs typeface="Segoe UI Semilight" panose="020B0402040204020203" pitchFamily="34" charset="0"/>
              </a:rPr>
              <a:t>Contact</a:t>
            </a:r>
            <a:endParaRPr lang="en-GB" sz="3200" kern="1200" noProof="0" dirty="0">
              <a:solidFill>
                <a:schemeClr val="bg1"/>
              </a:solidFill>
              <a:effectLst/>
              <a:latin typeface="Segoe UI Semilight" panose="020B0402040204020203" pitchFamily="34" charset="0"/>
              <a:ea typeface="+mj-ea"/>
              <a:cs typeface="Segoe UI Semilight" panose="020B0402040204020203" pitchFamily="34" charset="0"/>
            </a:endParaRPr>
          </a:p>
        </p:txBody>
      </p:sp>
      <p:pic>
        <p:nvPicPr>
          <p:cNvPr id="23" name="Picture 22">
            <a:extLst>
              <a:ext uri="{FF2B5EF4-FFF2-40B4-BE49-F238E27FC236}">
                <a16:creationId xmlns:a16="http://schemas.microsoft.com/office/drawing/2014/main" id="{0AF5D6A7-C268-4316-B2E2-D11BAAB88D19}"/>
              </a:ext>
            </a:extLst>
          </p:cNvPr>
          <p:cNvPicPr>
            <a:picLocks noChangeAspect="1"/>
          </p:cNvPicPr>
          <p:nvPr userDrawn="1"/>
        </p:nvPicPr>
        <p:blipFill>
          <a:blip r:embed="rId8" cstate="email">
            <a:extLst>
              <a:ext uri="{28A0092B-C50C-407E-A947-70E740481C1C}">
                <a14:useLocalDpi xmlns:a14="http://schemas.microsoft.com/office/drawing/2010/main" val="0"/>
              </a:ext>
            </a:extLst>
          </a:blip>
          <a:stretch>
            <a:fillRect/>
          </a:stretch>
        </p:blipFill>
        <p:spPr>
          <a:xfrm>
            <a:off x="201151" y="307774"/>
            <a:ext cx="1438659" cy="359665"/>
          </a:xfrm>
          <a:prstGeom prst="rect">
            <a:avLst/>
          </a:prstGeom>
        </p:spPr>
      </p:pic>
    </p:spTree>
    <p:extLst>
      <p:ext uri="{BB962C8B-B14F-4D97-AF65-F5344CB8AC3E}">
        <p14:creationId xmlns:p14="http://schemas.microsoft.com/office/powerpoint/2010/main" val="5677319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with Content">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E4AC3C7A-6D6A-4DC0-BF19-BEC723294F45}"/>
              </a:ext>
            </a:extLst>
          </p:cNvPr>
          <p:cNvSpPr>
            <a:spLocks noGrp="1"/>
          </p:cNvSpPr>
          <p:nvPr>
            <p:ph idx="1"/>
          </p:nvPr>
        </p:nvSpPr>
        <p:spPr>
          <a:xfrm>
            <a:off x="241300" y="226337"/>
            <a:ext cx="11682113" cy="6413265"/>
          </a:xfrm>
        </p:spPr>
        <p:txBody>
          <a:bodyPr/>
          <a:lstStyle>
            <a:lvl1pPr>
              <a:defRPr>
                <a:solidFill>
                  <a:srgbClr val="1F2E3C"/>
                </a:solidFill>
                <a:latin typeface="Segoe UI Semilight" panose="020B0402040204020203" pitchFamily="34" charset="0"/>
                <a:cs typeface="Segoe UI Semilight" panose="020B0402040204020203" pitchFamily="34" charset="0"/>
              </a:defRPr>
            </a:lvl1pPr>
            <a:lvl2pPr>
              <a:defRPr>
                <a:solidFill>
                  <a:srgbClr val="1F2E3C"/>
                </a:solidFill>
                <a:latin typeface="Segoe UI Semilight" panose="020B0402040204020203" pitchFamily="34" charset="0"/>
                <a:cs typeface="Segoe UI Semilight" panose="020B0402040204020203" pitchFamily="34" charset="0"/>
              </a:defRPr>
            </a:lvl2pPr>
            <a:lvl3pPr>
              <a:defRPr>
                <a:solidFill>
                  <a:srgbClr val="1F2E3C"/>
                </a:solidFill>
                <a:latin typeface="Segoe UI Semilight" panose="020B0402040204020203" pitchFamily="34" charset="0"/>
                <a:cs typeface="Segoe UI Semilight" panose="020B0402040204020203" pitchFamily="34" charset="0"/>
              </a:defRPr>
            </a:lvl3pPr>
            <a:lvl4pPr>
              <a:defRPr>
                <a:solidFill>
                  <a:srgbClr val="1F2E3C"/>
                </a:solidFill>
                <a:latin typeface="Segoe UI Semilight" panose="020B0402040204020203" pitchFamily="34" charset="0"/>
                <a:cs typeface="Segoe UI Semilight" panose="020B0402040204020203" pitchFamily="34" charset="0"/>
              </a:defRPr>
            </a:lvl4pPr>
            <a:lvl5pPr>
              <a:defRPr>
                <a:solidFill>
                  <a:srgbClr val="1F2E3C"/>
                </a:solidFill>
                <a:latin typeface="Segoe UI Semilight" panose="020B0402040204020203" pitchFamily="34" charset="0"/>
                <a:cs typeface="Segoe UI Semilight" panose="020B04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39446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GP 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E260CA2-B83A-4693-91A7-90268D4341E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7901797" cy="5261247"/>
          </a:xfrm>
          <a:prstGeom prst="rect">
            <a:avLst/>
          </a:prstGeom>
        </p:spPr>
      </p:pic>
      <p:sp>
        <p:nvSpPr>
          <p:cNvPr id="8" name="Rectangle 18">
            <a:extLst>
              <a:ext uri="{FF2B5EF4-FFF2-40B4-BE49-F238E27FC236}">
                <a16:creationId xmlns:a16="http://schemas.microsoft.com/office/drawing/2014/main" id="{CB7A6CD1-47E6-4192-829C-005D76904D81}"/>
              </a:ext>
            </a:extLst>
          </p:cNvPr>
          <p:cNvSpPr>
            <a:spLocks/>
          </p:cNvSpPr>
          <p:nvPr userDrawn="1"/>
        </p:nvSpPr>
        <p:spPr bwMode="auto">
          <a:xfrm>
            <a:off x="8074143" y="6507205"/>
            <a:ext cx="3960440" cy="24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lgn="l" defTabSz="642938">
              <a:defRPr sz="2400">
                <a:solidFill>
                  <a:schemeClr val="tx1"/>
                </a:solidFill>
                <a:latin typeface="Times New Roman" pitchFamily="18" charset="0"/>
              </a:defRPr>
            </a:lvl1pPr>
            <a:lvl2pPr marL="320675" algn="l" defTabSz="642938">
              <a:defRPr sz="2400">
                <a:solidFill>
                  <a:schemeClr val="tx1"/>
                </a:solidFill>
                <a:latin typeface="Times New Roman" pitchFamily="18" charset="0"/>
              </a:defRPr>
            </a:lvl2pPr>
            <a:lvl3pPr marL="642938" algn="l" defTabSz="642938">
              <a:defRPr sz="2400">
                <a:solidFill>
                  <a:schemeClr val="tx1"/>
                </a:solidFill>
                <a:latin typeface="Times New Roman" pitchFamily="18" charset="0"/>
              </a:defRPr>
            </a:lvl3pPr>
            <a:lvl4pPr marL="963613" algn="l" defTabSz="642938">
              <a:defRPr sz="2400">
                <a:solidFill>
                  <a:schemeClr val="tx1"/>
                </a:solidFill>
                <a:latin typeface="Times New Roman" pitchFamily="18" charset="0"/>
              </a:defRPr>
            </a:lvl4pPr>
            <a:lvl5pPr marL="1285875" algn="l" defTabSz="642938">
              <a:defRPr sz="2400">
                <a:solidFill>
                  <a:schemeClr val="tx1"/>
                </a:solidFill>
                <a:latin typeface="Times New Roman" pitchFamily="18" charset="0"/>
              </a:defRPr>
            </a:lvl5pPr>
            <a:lvl6pPr marL="1743075" defTabSz="642938" fontAlgn="base">
              <a:spcBef>
                <a:spcPct val="0"/>
              </a:spcBef>
              <a:spcAft>
                <a:spcPct val="0"/>
              </a:spcAft>
              <a:defRPr sz="2400">
                <a:solidFill>
                  <a:schemeClr val="tx1"/>
                </a:solidFill>
                <a:latin typeface="Times New Roman" pitchFamily="18" charset="0"/>
              </a:defRPr>
            </a:lvl6pPr>
            <a:lvl7pPr marL="2200275" defTabSz="642938" fontAlgn="base">
              <a:spcBef>
                <a:spcPct val="0"/>
              </a:spcBef>
              <a:spcAft>
                <a:spcPct val="0"/>
              </a:spcAft>
              <a:defRPr sz="2400">
                <a:solidFill>
                  <a:schemeClr val="tx1"/>
                </a:solidFill>
                <a:latin typeface="Times New Roman" pitchFamily="18" charset="0"/>
              </a:defRPr>
            </a:lvl7pPr>
            <a:lvl8pPr marL="2657475" defTabSz="642938" fontAlgn="base">
              <a:spcBef>
                <a:spcPct val="0"/>
              </a:spcBef>
              <a:spcAft>
                <a:spcPct val="0"/>
              </a:spcAft>
              <a:defRPr sz="2400">
                <a:solidFill>
                  <a:schemeClr val="tx1"/>
                </a:solidFill>
                <a:latin typeface="Times New Roman" pitchFamily="18" charset="0"/>
              </a:defRPr>
            </a:lvl8pPr>
            <a:lvl9pPr marL="3114675" defTabSz="642938" fontAlgn="base">
              <a:spcBef>
                <a:spcPct val="0"/>
              </a:spcBef>
              <a:spcAft>
                <a:spcPct val="0"/>
              </a:spcAft>
              <a:defRPr sz="2400">
                <a:solidFill>
                  <a:schemeClr val="tx1"/>
                </a:solidFill>
                <a:latin typeface="Times New Roman" pitchFamily="18" charset="0"/>
              </a:defRPr>
            </a:lvl9pPr>
          </a:lstStyle>
          <a:p>
            <a:pPr algn="r"/>
            <a:r>
              <a:rPr lang="en-GB" altLang="en-US" sz="1300" b="0" dirty="0">
                <a:solidFill>
                  <a:srgbClr val="1F2E3C"/>
                </a:solidFill>
                <a:latin typeface="Segoe UI Semilight" panose="020B0402040204020203" pitchFamily="34" charset="0"/>
                <a:ea typeface="Cambria" panose="02040503050406030204" pitchFamily="18" charset="0"/>
                <a:cs typeface="Segoe UI Semilight" panose="020B0402040204020203" pitchFamily="34" charset="0"/>
                <a:sym typeface="Arial" charset="0"/>
              </a:rPr>
              <a:t>For more information visit us at www.hempsons.co.uk</a:t>
            </a:r>
          </a:p>
        </p:txBody>
      </p:sp>
      <p:sp>
        <p:nvSpPr>
          <p:cNvPr id="9" name="Oval 8">
            <a:extLst>
              <a:ext uri="{FF2B5EF4-FFF2-40B4-BE49-F238E27FC236}">
                <a16:creationId xmlns:a16="http://schemas.microsoft.com/office/drawing/2014/main" id="{0755326C-EC0C-4E23-8859-409E9C383668}"/>
              </a:ext>
            </a:extLst>
          </p:cNvPr>
          <p:cNvSpPr/>
          <p:nvPr/>
        </p:nvSpPr>
        <p:spPr bwMode="auto">
          <a:xfrm>
            <a:off x="5643155" y="-1385098"/>
            <a:ext cx="7402522" cy="7402522"/>
          </a:xfrm>
          <a:prstGeom prst="ellipse">
            <a:avLst/>
          </a:prstGeom>
          <a:solidFill>
            <a:srgbClr val="1F2E3C"/>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600" b="1" i="0" u="none" strike="noStrike" cap="none" normalizeH="0" baseline="0" dirty="0">
              <a:ln>
                <a:noFill/>
              </a:ln>
              <a:solidFill>
                <a:srgbClr val="000000"/>
              </a:solidFill>
              <a:effectLst/>
              <a:latin typeface="Arial" charset="0"/>
              <a:sym typeface="Lucida Grande" charset="0"/>
            </a:endParaRPr>
          </a:p>
        </p:txBody>
      </p:sp>
      <p:sp>
        <p:nvSpPr>
          <p:cNvPr id="2" name="Title 1">
            <a:extLst>
              <a:ext uri="{FF2B5EF4-FFF2-40B4-BE49-F238E27FC236}">
                <a16:creationId xmlns:a16="http://schemas.microsoft.com/office/drawing/2014/main" id="{571901A5-F00F-4202-8A04-9A763C8298C3}"/>
              </a:ext>
            </a:extLst>
          </p:cNvPr>
          <p:cNvSpPr>
            <a:spLocks noGrp="1"/>
          </p:cNvSpPr>
          <p:nvPr>
            <p:ph type="ctrTitle"/>
          </p:nvPr>
        </p:nvSpPr>
        <p:spPr>
          <a:xfrm>
            <a:off x="6174376" y="749937"/>
            <a:ext cx="6017623" cy="2142722"/>
          </a:xfrm>
        </p:spPr>
        <p:txBody>
          <a:bodyPr lIns="90000" tIns="180000" rIns="180000" bIns="36000" anchor="b">
            <a:normAutofit/>
          </a:bodyPr>
          <a:lstStyle>
            <a:lvl1pPr algn="r">
              <a:defRPr sz="3200">
                <a:solidFill>
                  <a:schemeClr val="bg1"/>
                </a:solidFill>
                <a:latin typeface="Segoe UI Semilight" panose="020B0402040204020203" pitchFamily="34" charset="0"/>
                <a:cs typeface="Segoe UI Semilight" panose="020B0402040204020203" pitchFamily="34" charset="0"/>
              </a:defRPr>
            </a:lvl1pPr>
          </a:lstStyle>
          <a:p>
            <a:r>
              <a:rPr lang="en-US"/>
              <a:t>Click to edit Master title style</a:t>
            </a:r>
            <a:endParaRPr lang="en-GB" dirty="0"/>
          </a:p>
        </p:txBody>
      </p:sp>
      <p:sp>
        <p:nvSpPr>
          <p:cNvPr id="13" name="Line 5">
            <a:extLst>
              <a:ext uri="{FF2B5EF4-FFF2-40B4-BE49-F238E27FC236}">
                <a16:creationId xmlns:a16="http://schemas.microsoft.com/office/drawing/2014/main" id="{98AE580D-1937-4C9E-8BF1-0B08C1CFE890}"/>
              </a:ext>
            </a:extLst>
          </p:cNvPr>
          <p:cNvSpPr>
            <a:spLocks noChangeShapeType="1"/>
          </p:cNvSpPr>
          <p:nvPr/>
        </p:nvSpPr>
        <p:spPr bwMode="auto">
          <a:xfrm>
            <a:off x="6155522" y="2928452"/>
            <a:ext cx="5879061" cy="0"/>
          </a:xfrm>
          <a:prstGeom prst="line">
            <a:avLst/>
          </a:prstGeom>
          <a:noFill/>
          <a:ln w="38100">
            <a:solidFill>
              <a:srgbClr val="C6DE2C"/>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GB" sz="3600" dirty="0"/>
          </a:p>
        </p:txBody>
      </p:sp>
      <p:sp>
        <p:nvSpPr>
          <p:cNvPr id="12" name="Line 5">
            <a:extLst>
              <a:ext uri="{FF2B5EF4-FFF2-40B4-BE49-F238E27FC236}">
                <a16:creationId xmlns:a16="http://schemas.microsoft.com/office/drawing/2014/main" id="{A5CFC3B5-5D09-4735-A31D-274B8B3C7A93}"/>
              </a:ext>
            </a:extLst>
          </p:cNvPr>
          <p:cNvSpPr>
            <a:spLocks noChangeShapeType="1"/>
          </p:cNvSpPr>
          <p:nvPr/>
        </p:nvSpPr>
        <p:spPr bwMode="auto">
          <a:xfrm>
            <a:off x="6155522" y="2928452"/>
            <a:ext cx="5879061" cy="0"/>
          </a:xfrm>
          <a:prstGeom prst="line">
            <a:avLst/>
          </a:prstGeom>
          <a:noFill/>
          <a:ln w="38100">
            <a:solidFill>
              <a:srgbClr val="C6DE2C"/>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GB" sz="3600" dirty="0"/>
          </a:p>
        </p:txBody>
      </p:sp>
      <p:sp>
        <p:nvSpPr>
          <p:cNvPr id="18" name="Subtitle 2">
            <a:extLst>
              <a:ext uri="{FF2B5EF4-FFF2-40B4-BE49-F238E27FC236}">
                <a16:creationId xmlns:a16="http://schemas.microsoft.com/office/drawing/2014/main" id="{76C828FB-1A8F-4095-9593-3DE873DAA239}"/>
              </a:ext>
            </a:extLst>
          </p:cNvPr>
          <p:cNvSpPr>
            <a:spLocks noGrp="1"/>
          </p:cNvSpPr>
          <p:nvPr>
            <p:ph type="subTitle" idx="1"/>
          </p:nvPr>
        </p:nvSpPr>
        <p:spPr>
          <a:xfrm>
            <a:off x="6174375" y="2964246"/>
            <a:ext cx="6017623" cy="1242765"/>
          </a:xfrm>
        </p:spPr>
        <p:txBody>
          <a:bodyPr tIns="90000" rIns="180000" bIns="180000"/>
          <a:lstStyle>
            <a:lvl1pPr marL="0" indent="0" algn="r">
              <a:buNone/>
              <a:defRPr sz="2400">
                <a:solidFill>
                  <a:schemeClr val="bg1"/>
                </a:solidFill>
                <a:latin typeface="Segoe UI Semilight" panose="020B0402040204020203" pitchFamily="34" charset="0"/>
                <a:cs typeface="Segoe UI Semilight" panose="020B04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17" name="Picture 16">
            <a:extLst>
              <a:ext uri="{FF2B5EF4-FFF2-40B4-BE49-F238E27FC236}">
                <a16:creationId xmlns:a16="http://schemas.microsoft.com/office/drawing/2014/main" id="{14BE0178-3E23-496B-A693-A8C8C415BB27}"/>
              </a:ext>
            </a:extLst>
          </p:cNvPr>
          <p:cNvPicPr/>
          <p:nvPr userDrawn="1"/>
        </p:nvPicPr>
        <p:blipFill rotWithShape="1">
          <a:blip r:embed="rId3"/>
          <a:srcRect l="27244" t="42058" r="37880" b="34972"/>
          <a:stretch/>
        </p:blipFill>
        <p:spPr bwMode="auto">
          <a:xfrm>
            <a:off x="157417" y="5302770"/>
            <a:ext cx="4062144" cy="1453672"/>
          </a:xfrm>
          <a:prstGeom prst="rect">
            <a:avLst/>
          </a:prstGeom>
          <a:ln>
            <a:noFill/>
          </a:ln>
          <a:extLst>
            <a:ext uri="{53640926-AAD7-44D8-BBD7-CCE9431645EC}">
              <a14:shadowObscured xmlns:a14="http://schemas.microsoft.com/office/drawing/2010/main"/>
            </a:ext>
          </a:extLst>
        </p:spPr>
      </p:pic>
      <p:pic>
        <p:nvPicPr>
          <p:cNvPr id="16" name="Picture 15">
            <a:extLst>
              <a:ext uri="{FF2B5EF4-FFF2-40B4-BE49-F238E27FC236}">
                <a16:creationId xmlns:a16="http://schemas.microsoft.com/office/drawing/2014/main" id="{A02FCB91-2CAC-45C3-8E18-9ED767E20780}"/>
              </a:ext>
            </a:extLst>
          </p:cNvP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10595924" y="354478"/>
            <a:ext cx="1438659" cy="359665"/>
          </a:xfrm>
          <a:prstGeom prst="rect">
            <a:avLst/>
          </a:prstGeom>
        </p:spPr>
      </p:pic>
    </p:spTree>
    <p:extLst>
      <p:ext uri="{BB962C8B-B14F-4D97-AF65-F5344CB8AC3E}">
        <p14:creationId xmlns:p14="http://schemas.microsoft.com/office/powerpoint/2010/main" val="3119956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eople 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F152450-394A-4408-91A1-6656C3F793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7581902" cy="5257802"/>
          </a:xfrm>
          <a:prstGeom prst="rect">
            <a:avLst/>
          </a:prstGeom>
        </p:spPr>
      </p:pic>
      <p:sp>
        <p:nvSpPr>
          <p:cNvPr id="8" name="Rectangle 18">
            <a:extLst>
              <a:ext uri="{FF2B5EF4-FFF2-40B4-BE49-F238E27FC236}">
                <a16:creationId xmlns:a16="http://schemas.microsoft.com/office/drawing/2014/main" id="{CB7A6CD1-47E6-4192-829C-005D76904D81}"/>
              </a:ext>
            </a:extLst>
          </p:cNvPr>
          <p:cNvSpPr>
            <a:spLocks/>
          </p:cNvSpPr>
          <p:nvPr userDrawn="1"/>
        </p:nvSpPr>
        <p:spPr bwMode="auto">
          <a:xfrm>
            <a:off x="8074143" y="6507205"/>
            <a:ext cx="3960440" cy="24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lgn="l" defTabSz="642938">
              <a:defRPr sz="2400">
                <a:solidFill>
                  <a:schemeClr val="tx1"/>
                </a:solidFill>
                <a:latin typeface="Times New Roman" pitchFamily="18" charset="0"/>
              </a:defRPr>
            </a:lvl1pPr>
            <a:lvl2pPr marL="320675" algn="l" defTabSz="642938">
              <a:defRPr sz="2400">
                <a:solidFill>
                  <a:schemeClr val="tx1"/>
                </a:solidFill>
                <a:latin typeface="Times New Roman" pitchFamily="18" charset="0"/>
              </a:defRPr>
            </a:lvl2pPr>
            <a:lvl3pPr marL="642938" algn="l" defTabSz="642938">
              <a:defRPr sz="2400">
                <a:solidFill>
                  <a:schemeClr val="tx1"/>
                </a:solidFill>
                <a:latin typeface="Times New Roman" pitchFamily="18" charset="0"/>
              </a:defRPr>
            </a:lvl3pPr>
            <a:lvl4pPr marL="963613" algn="l" defTabSz="642938">
              <a:defRPr sz="2400">
                <a:solidFill>
                  <a:schemeClr val="tx1"/>
                </a:solidFill>
                <a:latin typeface="Times New Roman" pitchFamily="18" charset="0"/>
              </a:defRPr>
            </a:lvl4pPr>
            <a:lvl5pPr marL="1285875" algn="l" defTabSz="642938">
              <a:defRPr sz="2400">
                <a:solidFill>
                  <a:schemeClr val="tx1"/>
                </a:solidFill>
                <a:latin typeface="Times New Roman" pitchFamily="18" charset="0"/>
              </a:defRPr>
            </a:lvl5pPr>
            <a:lvl6pPr marL="1743075" defTabSz="642938" fontAlgn="base">
              <a:spcBef>
                <a:spcPct val="0"/>
              </a:spcBef>
              <a:spcAft>
                <a:spcPct val="0"/>
              </a:spcAft>
              <a:defRPr sz="2400">
                <a:solidFill>
                  <a:schemeClr val="tx1"/>
                </a:solidFill>
                <a:latin typeface="Times New Roman" pitchFamily="18" charset="0"/>
              </a:defRPr>
            </a:lvl6pPr>
            <a:lvl7pPr marL="2200275" defTabSz="642938" fontAlgn="base">
              <a:spcBef>
                <a:spcPct val="0"/>
              </a:spcBef>
              <a:spcAft>
                <a:spcPct val="0"/>
              </a:spcAft>
              <a:defRPr sz="2400">
                <a:solidFill>
                  <a:schemeClr val="tx1"/>
                </a:solidFill>
                <a:latin typeface="Times New Roman" pitchFamily="18" charset="0"/>
              </a:defRPr>
            </a:lvl7pPr>
            <a:lvl8pPr marL="2657475" defTabSz="642938" fontAlgn="base">
              <a:spcBef>
                <a:spcPct val="0"/>
              </a:spcBef>
              <a:spcAft>
                <a:spcPct val="0"/>
              </a:spcAft>
              <a:defRPr sz="2400">
                <a:solidFill>
                  <a:schemeClr val="tx1"/>
                </a:solidFill>
                <a:latin typeface="Times New Roman" pitchFamily="18" charset="0"/>
              </a:defRPr>
            </a:lvl8pPr>
            <a:lvl9pPr marL="3114675" defTabSz="642938" fontAlgn="base">
              <a:spcBef>
                <a:spcPct val="0"/>
              </a:spcBef>
              <a:spcAft>
                <a:spcPct val="0"/>
              </a:spcAft>
              <a:defRPr sz="2400">
                <a:solidFill>
                  <a:schemeClr val="tx1"/>
                </a:solidFill>
                <a:latin typeface="Times New Roman" pitchFamily="18" charset="0"/>
              </a:defRPr>
            </a:lvl9pPr>
          </a:lstStyle>
          <a:p>
            <a:pPr algn="r"/>
            <a:r>
              <a:rPr lang="en-GB" altLang="en-US" sz="1300" b="0" dirty="0">
                <a:solidFill>
                  <a:srgbClr val="1F2E3C"/>
                </a:solidFill>
                <a:latin typeface="Segoe UI Semilight" panose="020B0402040204020203" pitchFamily="34" charset="0"/>
                <a:ea typeface="Cambria" panose="02040503050406030204" pitchFamily="18" charset="0"/>
                <a:cs typeface="Segoe UI Semilight" panose="020B0402040204020203" pitchFamily="34" charset="0"/>
                <a:sym typeface="Arial" charset="0"/>
              </a:rPr>
              <a:t>For more information visit us at www.hempsons.co.uk</a:t>
            </a:r>
          </a:p>
        </p:txBody>
      </p:sp>
      <p:sp>
        <p:nvSpPr>
          <p:cNvPr id="9" name="Oval 8">
            <a:extLst>
              <a:ext uri="{FF2B5EF4-FFF2-40B4-BE49-F238E27FC236}">
                <a16:creationId xmlns:a16="http://schemas.microsoft.com/office/drawing/2014/main" id="{0755326C-EC0C-4E23-8859-409E9C383668}"/>
              </a:ext>
            </a:extLst>
          </p:cNvPr>
          <p:cNvSpPr/>
          <p:nvPr/>
        </p:nvSpPr>
        <p:spPr bwMode="auto">
          <a:xfrm>
            <a:off x="5643155" y="-1385098"/>
            <a:ext cx="7402522" cy="7402522"/>
          </a:xfrm>
          <a:prstGeom prst="ellipse">
            <a:avLst/>
          </a:prstGeom>
          <a:solidFill>
            <a:srgbClr val="1F2E3C"/>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600" b="1" i="0" u="none" strike="noStrike" cap="none" normalizeH="0" baseline="0" dirty="0">
              <a:ln>
                <a:noFill/>
              </a:ln>
              <a:solidFill>
                <a:srgbClr val="000000"/>
              </a:solidFill>
              <a:effectLst/>
              <a:latin typeface="Arial" charset="0"/>
              <a:sym typeface="Lucida Grande" charset="0"/>
            </a:endParaRPr>
          </a:p>
        </p:txBody>
      </p:sp>
      <p:sp>
        <p:nvSpPr>
          <p:cNvPr id="2" name="Title 1">
            <a:extLst>
              <a:ext uri="{FF2B5EF4-FFF2-40B4-BE49-F238E27FC236}">
                <a16:creationId xmlns:a16="http://schemas.microsoft.com/office/drawing/2014/main" id="{571901A5-F00F-4202-8A04-9A763C8298C3}"/>
              </a:ext>
            </a:extLst>
          </p:cNvPr>
          <p:cNvSpPr>
            <a:spLocks noGrp="1"/>
          </p:cNvSpPr>
          <p:nvPr>
            <p:ph type="ctrTitle"/>
          </p:nvPr>
        </p:nvSpPr>
        <p:spPr>
          <a:xfrm>
            <a:off x="6174376" y="749937"/>
            <a:ext cx="6017623" cy="2142722"/>
          </a:xfrm>
        </p:spPr>
        <p:txBody>
          <a:bodyPr lIns="90000" tIns="180000" rIns="180000" bIns="36000" anchor="b">
            <a:normAutofit/>
          </a:bodyPr>
          <a:lstStyle>
            <a:lvl1pPr algn="r">
              <a:defRPr sz="3200">
                <a:solidFill>
                  <a:schemeClr val="bg1"/>
                </a:solidFill>
                <a:latin typeface="Segoe UI Semilight" panose="020B0402040204020203" pitchFamily="34" charset="0"/>
                <a:cs typeface="Segoe UI Semilight" panose="020B0402040204020203" pitchFamily="34" charset="0"/>
              </a:defRPr>
            </a:lvl1pPr>
          </a:lstStyle>
          <a:p>
            <a:r>
              <a:rPr lang="en-US"/>
              <a:t>Click to edit Master title style</a:t>
            </a:r>
            <a:endParaRPr lang="en-GB" dirty="0"/>
          </a:p>
        </p:txBody>
      </p:sp>
      <p:sp>
        <p:nvSpPr>
          <p:cNvPr id="13" name="Line 5">
            <a:extLst>
              <a:ext uri="{FF2B5EF4-FFF2-40B4-BE49-F238E27FC236}">
                <a16:creationId xmlns:a16="http://schemas.microsoft.com/office/drawing/2014/main" id="{98AE580D-1937-4C9E-8BF1-0B08C1CFE890}"/>
              </a:ext>
            </a:extLst>
          </p:cNvPr>
          <p:cNvSpPr>
            <a:spLocks noChangeShapeType="1"/>
          </p:cNvSpPr>
          <p:nvPr/>
        </p:nvSpPr>
        <p:spPr bwMode="auto">
          <a:xfrm>
            <a:off x="6155522" y="2928452"/>
            <a:ext cx="5879061" cy="0"/>
          </a:xfrm>
          <a:prstGeom prst="line">
            <a:avLst/>
          </a:prstGeom>
          <a:noFill/>
          <a:ln w="38100">
            <a:solidFill>
              <a:srgbClr val="C6DE2C"/>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GB" sz="3600" dirty="0"/>
          </a:p>
        </p:txBody>
      </p:sp>
      <p:sp>
        <p:nvSpPr>
          <p:cNvPr id="12" name="Line 5">
            <a:extLst>
              <a:ext uri="{FF2B5EF4-FFF2-40B4-BE49-F238E27FC236}">
                <a16:creationId xmlns:a16="http://schemas.microsoft.com/office/drawing/2014/main" id="{A5CFC3B5-5D09-4735-A31D-274B8B3C7A93}"/>
              </a:ext>
            </a:extLst>
          </p:cNvPr>
          <p:cNvSpPr>
            <a:spLocks noChangeShapeType="1"/>
          </p:cNvSpPr>
          <p:nvPr/>
        </p:nvSpPr>
        <p:spPr bwMode="auto">
          <a:xfrm>
            <a:off x="6155522" y="2928452"/>
            <a:ext cx="5879061" cy="0"/>
          </a:xfrm>
          <a:prstGeom prst="line">
            <a:avLst/>
          </a:prstGeom>
          <a:noFill/>
          <a:ln w="38100">
            <a:solidFill>
              <a:srgbClr val="C6DE2C"/>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GB" sz="3600" dirty="0"/>
          </a:p>
        </p:txBody>
      </p:sp>
      <p:sp>
        <p:nvSpPr>
          <p:cNvPr id="18" name="Subtitle 2">
            <a:extLst>
              <a:ext uri="{FF2B5EF4-FFF2-40B4-BE49-F238E27FC236}">
                <a16:creationId xmlns:a16="http://schemas.microsoft.com/office/drawing/2014/main" id="{76C828FB-1A8F-4095-9593-3DE873DAA239}"/>
              </a:ext>
            </a:extLst>
          </p:cNvPr>
          <p:cNvSpPr>
            <a:spLocks noGrp="1"/>
          </p:cNvSpPr>
          <p:nvPr>
            <p:ph type="subTitle" idx="1"/>
          </p:nvPr>
        </p:nvSpPr>
        <p:spPr>
          <a:xfrm>
            <a:off x="6174375" y="2964246"/>
            <a:ext cx="6017623" cy="1242765"/>
          </a:xfrm>
        </p:spPr>
        <p:txBody>
          <a:bodyPr tIns="90000" rIns="180000" bIns="180000"/>
          <a:lstStyle>
            <a:lvl1pPr marL="0" indent="0" algn="r">
              <a:buNone/>
              <a:defRPr sz="2400">
                <a:solidFill>
                  <a:schemeClr val="bg1"/>
                </a:solidFill>
                <a:latin typeface="Segoe UI Semilight" panose="020B0402040204020203" pitchFamily="34" charset="0"/>
                <a:cs typeface="Segoe UI Semilight" panose="020B04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3" name="Picture 2">
            <a:extLst>
              <a:ext uri="{FF2B5EF4-FFF2-40B4-BE49-F238E27FC236}">
                <a16:creationId xmlns:a16="http://schemas.microsoft.com/office/drawing/2014/main" id="{0944C0EA-C6D8-43D9-9227-A946DDDB6225}"/>
              </a:ext>
            </a:extLst>
          </p:cNvPr>
          <p:cNvPicPr>
            <a:picLocks noChangeAspect="1"/>
          </p:cNvPicPr>
          <p:nvPr userDrawn="1"/>
        </p:nvPicPr>
        <p:blipFill rotWithShape="1">
          <a:blip r:embed="rId3"/>
          <a:srcRect l="15859" t="18693" r="14193" b="40198"/>
          <a:stretch/>
        </p:blipFill>
        <p:spPr>
          <a:xfrm>
            <a:off x="0" y="5257802"/>
            <a:ext cx="3864282" cy="1566248"/>
          </a:xfrm>
          <a:prstGeom prst="rect">
            <a:avLst/>
          </a:prstGeom>
        </p:spPr>
      </p:pic>
      <p:pic>
        <p:nvPicPr>
          <p:cNvPr id="16" name="Picture 15">
            <a:extLst>
              <a:ext uri="{FF2B5EF4-FFF2-40B4-BE49-F238E27FC236}">
                <a16:creationId xmlns:a16="http://schemas.microsoft.com/office/drawing/2014/main" id="{705C0CB9-5F67-4EE9-91A4-02930A63AE4A}"/>
              </a:ext>
            </a:extLst>
          </p:cNvP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10595924" y="354478"/>
            <a:ext cx="1438659" cy="359665"/>
          </a:xfrm>
          <a:prstGeom prst="rect">
            <a:avLst/>
          </a:prstGeom>
        </p:spPr>
      </p:pic>
    </p:spTree>
    <p:extLst>
      <p:ext uri="{BB962C8B-B14F-4D97-AF65-F5344CB8AC3E}">
        <p14:creationId xmlns:p14="http://schemas.microsoft.com/office/powerpoint/2010/main" val="13814408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harities Title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AE1DD13-9080-4993-911D-8189D7C0D49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7581890" cy="5257793"/>
          </a:xfrm>
          <a:prstGeom prst="rect">
            <a:avLst/>
          </a:prstGeom>
        </p:spPr>
      </p:pic>
      <p:sp>
        <p:nvSpPr>
          <p:cNvPr id="8" name="Rectangle 18">
            <a:extLst>
              <a:ext uri="{FF2B5EF4-FFF2-40B4-BE49-F238E27FC236}">
                <a16:creationId xmlns:a16="http://schemas.microsoft.com/office/drawing/2014/main" id="{CB7A6CD1-47E6-4192-829C-005D76904D81}"/>
              </a:ext>
            </a:extLst>
          </p:cNvPr>
          <p:cNvSpPr>
            <a:spLocks/>
          </p:cNvSpPr>
          <p:nvPr/>
        </p:nvSpPr>
        <p:spPr bwMode="auto">
          <a:xfrm>
            <a:off x="8074143" y="6507205"/>
            <a:ext cx="3960440" cy="24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lgn="l" defTabSz="642938">
              <a:defRPr sz="2400">
                <a:solidFill>
                  <a:schemeClr val="tx1"/>
                </a:solidFill>
                <a:latin typeface="Times New Roman" pitchFamily="18" charset="0"/>
              </a:defRPr>
            </a:lvl1pPr>
            <a:lvl2pPr marL="320675" algn="l" defTabSz="642938">
              <a:defRPr sz="2400">
                <a:solidFill>
                  <a:schemeClr val="tx1"/>
                </a:solidFill>
                <a:latin typeface="Times New Roman" pitchFamily="18" charset="0"/>
              </a:defRPr>
            </a:lvl2pPr>
            <a:lvl3pPr marL="642938" algn="l" defTabSz="642938">
              <a:defRPr sz="2400">
                <a:solidFill>
                  <a:schemeClr val="tx1"/>
                </a:solidFill>
                <a:latin typeface="Times New Roman" pitchFamily="18" charset="0"/>
              </a:defRPr>
            </a:lvl3pPr>
            <a:lvl4pPr marL="963613" algn="l" defTabSz="642938">
              <a:defRPr sz="2400">
                <a:solidFill>
                  <a:schemeClr val="tx1"/>
                </a:solidFill>
                <a:latin typeface="Times New Roman" pitchFamily="18" charset="0"/>
              </a:defRPr>
            </a:lvl4pPr>
            <a:lvl5pPr marL="1285875" algn="l" defTabSz="642938">
              <a:defRPr sz="2400">
                <a:solidFill>
                  <a:schemeClr val="tx1"/>
                </a:solidFill>
                <a:latin typeface="Times New Roman" pitchFamily="18" charset="0"/>
              </a:defRPr>
            </a:lvl5pPr>
            <a:lvl6pPr marL="1743075" defTabSz="642938" fontAlgn="base">
              <a:spcBef>
                <a:spcPct val="0"/>
              </a:spcBef>
              <a:spcAft>
                <a:spcPct val="0"/>
              </a:spcAft>
              <a:defRPr sz="2400">
                <a:solidFill>
                  <a:schemeClr val="tx1"/>
                </a:solidFill>
                <a:latin typeface="Times New Roman" pitchFamily="18" charset="0"/>
              </a:defRPr>
            </a:lvl6pPr>
            <a:lvl7pPr marL="2200275" defTabSz="642938" fontAlgn="base">
              <a:spcBef>
                <a:spcPct val="0"/>
              </a:spcBef>
              <a:spcAft>
                <a:spcPct val="0"/>
              </a:spcAft>
              <a:defRPr sz="2400">
                <a:solidFill>
                  <a:schemeClr val="tx1"/>
                </a:solidFill>
                <a:latin typeface="Times New Roman" pitchFamily="18" charset="0"/>
              </a:defRPr>
            </a:lvl7pPr>
            <a:lvl8pPr marL="2657475" defTabSz="642938" fontAlgn="base">
              <a:spcBef>
                <a:spcPct val="0"/>
              </a:spcBef>
              <a:spcAft>
                <a:spcPct val="0"/>
              </a:spcAft>
              <a:defRPr sz="2400">
                <a:solidFill>
                  <a:schemeClr val="tx1"/>
                </a:solidFill>
                <a:latin typeface="Times New Roman" pitchFamily="18" charset="0"/>
              </a:defRPr>
            </a:lvl8pPr>
            <a:lvl9pPr marL="3114675" defTabSz="642938" fontAlgn="base">
              <a:spcBef>
                <a:spcPct val="0"/>
              </a:spcBef>
              <a:spcAft>
                <a:spcPct val="0"/>
              </a:spcAft>
              <a:defRPr sz="2400">
                <a:solidFill>
                  <a:schemeClr val="tx1"/>
                </a:solidFill>
                <a:latin typeface="Times New Roman" pitchFamily="18" charset="0"/>
              </a:defRPr>
            </a:lvl9pPr>
          </a:lstStyle>
          <a:p>
            <a:pPr algn="r"/>
            <a:r>
              <a:rPr lang="en-GB" altLang="en-US" sz="1300" b="0" dirty="0">
                <a:solidFill>
                  <a:srgbClr val="1F2E3C"/>
                </a:solidFill>
                <a:latin typeface="Segoe UI Semilight" panose="020B0402040204020203" pitchFamily="34" charset="0"/>
                <a:ea typeface="Cambria" panose="02040503050406030204" pitchFamily="18" charset="0"/>
                <a:cs typeface="Segoe UI Semilight" panose="020B0402040204020203" pitchFamily="34" charset="0"/>
                <a:sym typeface="Arial" charset="0"/>
              </a:rPr>
              <a:t>For more information visit us at www.hempsons.co.uk</a:t>
            </a:r>
          </a:p>
        </p:txBody>
      </p:sp>
      <p:sp>
        <p:nvSpPr>
          <p:cNvPr id="9" name="Oval 8">
            <a:extLst>
              <a:ext uri="{FF2B5EF4-FFF2-40B4-BE49-F238E27FC236}">
                <a16:creationId xmlns:a16="http://schemas.microsoft.com/office/drawing/2014/main" id="{0755326C-EC0C-4E23-8859-409E9C383668}"/>
              </a:ext>
            </a:extLst>
          </p:cNvPr>
          <p:cNvSpPr/>
          <p:nvPr/>
        </p:nvSpPr>
        <p:spPr bwMode="auto">
          <a:xfrm>
            <a:off x="5643155" y="-1385098"/>
            <a:ext cx="7402522" cy="7402522"/>
          </a:xfrm>
          <a:prstGeom prst="ellipse">
            <a:avLst/>
          </a:prstGeom>
          <a:solidFill>
            <a:srgbClr val="1F2E3C"/>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600" b="1" i="0" u="none" strike="noStrike" cap="none" normalizeH="0" baseline="0" dirty="0">
              <a:ln>
                <a:noFill/>
              </a:ln>
              <a:solidFill>
                <a:srgbClr val="000000"/>
              </a:solidFill>
              <a:effectLst/>
              <a:latin typeface="Arial" charset="0"/>
              <a:sym typeface="Lucida Grande" charset="0"/>
            </a:endParaRPr>
          </a:p>
        </p:txBody>
      </p:sp>
      <p:sp>
        <p:nvSpPr>
          <p:cNvPr id="2" name="Title 1">
            <a:extLst>
              <a:ext uri="{FF2B5EF4-FFF2-40B4-BE49-F238E27FC236}">
                <a16:creationId xmlns:a16="http://schemas.microsoft.com/office/drawing/2014/main" id="{571901A5-F00F-4202-8A04-9A763C8298C3}"/>
              </a:ext>
            </a:extLst>
          </p:cNvPr>
          <p:cNvSpPr>
            <a:spLocks noGrp="1"/>
          </p:cNvSpPr>
          <p:nvPr>
            <p:ph type="ctrTitle"/>
          </p:nvPr>
        </p:nvSpPr>
        <p:spPr>
          <a:xfrm>
            <a:off x="6174376" y="749937"/>
            <a:ext cx="6017623" cy="2142722"/>
          </a:xfrm>
        </p:spPr>
        <p:txBody>
          <a:bodyPr lIns="90000" tIns="180000" rIns="180000" bIns="36000" anchor="b">
            <a:normAutofit/>
          </a:bodyPr>
          <a:lstStyle>
            <a:lvl1pPr algn="r">
              <a:defRPr sz="3200">
                <a:solidFill>
                  <a:schemeClr val="bg1"/>
                </a:solidFill>
                <a:latin typeface="Segoe UI Semilight" panose="020B0402040204020203" pitchFamily="34" charset="0"/>
                <a:cs typeface="Segoe UI Semilight" panose="020B0402040204020203" pitchFamily="34" charset="0"/>
              </a:defRPr>
            </a:lvl1pPr>
          </a:lstStyle>
          <a:p>
            <a:r>
              <a:rPr lang="en-US"/>
              <a:t>Click to edit Master title style</a:t>
            </a:r>
            <a:endParaRPr lang="en-GB" dirty="0"/>
          </a:p>
        </p:txBody>
      </p:sp>
      <p:sp>
        <p:nvSpPr>
          <p:cNvPr id="13" name="Line 5">
            <a:extLst>
              <a:ext uri="{FF2B5EF4-FFF2-40B4-BE49-F238E27FC236}">
                <a16:creationId xmlns:a16="http://schemas.microsoft.com/office/drawing/2014/main" id="{98AE580D-1937-4C9E-8BF1-0B08C1CFE890}"/>
              </a:ext>
            </a:extLst>
          </p:cNvPr>
          <p:cNvSpPr>
            <a:spLocks noChangeShapeType="1"/>
          </p:cNvSpPr>
          <p:nvPr/>
        </p:nvSpPr>
        <p:spPr bwMode="auto">
          <a:xfrm>
            <a:off x="6155522" y="2928452"/>
            <a:ext cx="5879061" cy="0"/>
          </a:xfrm>
          <a:prstGeom prst="line">
            <a:avLst/>
          </a:prstGeom>
          <a:noFill/>
          <a:ln w="38100">
            <a:solidFill>
              <a:srgbClr val="C6DE2C"/>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GB" sz="3600" dirty="0"/>
          </a:p>
        </p:txBody>
      </p:sp>
      <p:sp>
        <p:nvSpPr>
          <p:cNvPr id="12" name="Line 5">
            <a:extLst>
              <a:ext uri="{FF2B5EF4-FFF2-40B4-BE49-F238E27FC236}">
                <a16:creationId xmlns:a16="http://schemas.microsoft.com/office/drawing/2014/main" id="{A5CFC3B5-5D09-4735-A31D-274B8B3C7A93}"/>
              </a:ext>
            </a:extLst>
          </p:cNvPr>
          <p:cNvSpPr>
            <a:spLocks noChangeShapeType="1"/>
          </p:cNvSpPr>
          <p:nvPr/>
        </p:nvSpPr>
        <p:spPr bwMode="auto">
          <a:xfrm>
            <a:off x="6155522" y="2928452"/>
            <a:ext cx="5879061" cy="0"/>
          </a:xfrm>
          <a:prstGeom prst="line">
            <a:avLst/>
          </a:prstGeom>
          <a:noFill/>
          <a:ln w="38100">
            <a:solidFill>
              <a:srgbClr val="C6DE2C"/>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GB" sz="3600" dirty="0"/>
          </a:p>
        </p:txBody>
      </p:sp>
      <p:sp>
        <p:nvSpPr>
          <p:cNvPr id="18" name="Subtitle 2">
            <a:extLst>
              <a:ext uri="{FF2B5EF4-FFF2-40B4-BE49-F238E27FC236}">
                <a16:creationId xmlns:a16="http://schemas.microsoft.com/office/drawing/2014/main" id="{457A3172-604E-497D-9FFB-2D3268A9073E}"/>
              </a:ext>
            </a:extLst>
          </p:cNvPr>
          <p:cNvSpPr>
            <a:spLocks noGrp="1"/>
          </p:cNvSpPr>
          <p:nvPr>
            <p:ph type="subTitle" idx="1"/>
          </p:nvPr>
        </p:nvSpPr>
        <p:spPr>
          <a:xfrm>
            <a:off x="6174375" y="2964246"/>
            <a:ext cx="6017623" cy="1242765"/>
          </a:xfrm>
        </p:spPr>
        <p:txBody>
          <a:bodyPr tIns="90000" rIns="180000" bIns="180000"/>
          <a:lstStyle>
            <a:lvl1pPr marL="0" indent="0" algn="r">
              <a:buNone/>
              <a:defRPr sz="2400">
                <a:solidFill>
                  <a:schemeClr val="bg1"/>
                </a:solidFill>
                <a:latin typeface="Segoe UI Semilight" panose="020B0402040204020203" pitchFamily="34" charset="0"/>
                <a:cs typeface="Segoe UI Semilight" panose="020B04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grpSp>
        <p:nvGrpSpPr>
          <p:cNvPr id="5" name="Group 4">
            <a:extLst>
              <a:ext uri="{FF2B5EF4-FFF2-40B4-BE49-F238E27FC236}">
                <a16:creationId xmlns:a16="http://schemas.microsoft.com/office/drawing/2014/main" id="{8780C5A9-0CE3-4292-AA27-16C4187D2978}"/>
              </a:ext>
            </a:extLst>
          </p:cNvPr>
          <p:cNvGrpSpPr/>
          <p:nvPr userDrawn="1"/>
        </p:nvGrpSpPr>
        <p:grpSpPr>
          <a:xfrm>
            <a:off x="0" y="5257802"/>
            <a:ext cx="4134563" cy="1600198"/>
            <a:chOff x="0" y="5257802"/>
            <a:chExt cx="4134563" cy="1600198"/>
          </a:xfrm>
        </p:grpSpPr>
        <p:pic>
          <p:nvPicPr>
            <p:cNvPr id="3" name="Picture 2">
              <a:extLst>
                <a:ext uri="{FF2B5EF4-FFF2-40B4-BE49-F238E27FC236}">
                  <a16:creationId xmlns:a16="http://schemas.microsoft.com/office/drawing/2014/main" id="{EF9D6D50-3985-48AA-A7F2-0BE2CED9452C}"/>
                </a:ext>
              </a:extLst>
            </p:cNvPr>
            <p:cNvPicPr>
              <a:picLocks noChangeAspect="1"/>
            </p:cNvPicPr>
            <p:nvPr userDrawn="1"/>
          </p:nvPicPr>
          <p:blipFill rotWithShape="1">
            <a:blip r:embed="rId3"/>
            <a:srcRect l="14471" t="17953" r="14272" b="38693"/>
            <a:stretch/>
          </p:blipFill>
          <p:spPr>
            <a:xfrm>
              <a:off x="0" y="5257802"/>
              <a:ext cx="4134563" cy="1600198"/>
            </a:xfrm>
            <a:prstGeom prst="rect">
              <a:avLst/>
            </a:prstGeom>
          </p:spPr>
        </p:pic>
        <p:sp>
          <p:nvSpPr>
            <p:cNvPr id="4" name="Rectangle 3">
              <a:extLst>
                <a:ext uri="{FF2B5EF4-FFF2-40B4-BE49-F238E27FC236}">
                  <a16:creationId xmlns:a16="http://schemas.microsoft.com/office/drawing/2014/main" id="{7CDDA9DA-0838-48ED-8D9C-635B4F3A90D1}"/>
                </a:ext>
              </a:extLst>
            </p:cNvPr>
            <p:cNvSpPr/>
            <p:nvPr userDrawn="1"/>
          </p:nvSpPr>
          <p:spPr>
            <a:xfrm>
              <a:off x="3607594" y="6507205"/>
              <a:ext cx="526969" cy="2492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16" name="Picture 15">
            <a:extLst>
              <a:ext uri="{FF2B5EF4-FFF2-40B4-BE49-F238E27FC236}">
                <a16:creationId xmlns:a16="http://schemas.microsoft.com/office/drawing/2014/main" id="{72865F73-CE65-4EAB-A5CE-E3BF0681E059}"/>
              </a:ext>
            </a:extLst>
          </p:cNvP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10595924" y="354478"/>
            <a:ext cx="1438659" cy="359665"/>
          </a:xfrm>
          <a:prstGeom prst="rect">
            <a:avLst/>
          </a:prstGeom>
        </p:spPr>
      </p:pic>
    </p:spTree>
    <p:extLst>
      <p:ext uri="{BB962C8B-B14F-4D97-AF65-F5344CB8AC3E}">
        <p14:creationId xmlns:p14="http://schemas.microsoft.com/office/powerpoint/2010/main" val="1271838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ADD377D-2B6E-4AB5-A6C4-7F5C5E788CA3}"/>
              </a:ext>
            </a:extLst>
          </p:cNvPr>
          <p:cNvGrpSpPr/>
          <p:nvPr userDrawn="1"/>
        </p:nvGrpSpPr>
        <p:grpSpPr>
          <a:xfrm>
            <a:off x="-1" y="0"/>
            <a:ext cx="12192001" cy="1502148"/>
            <a:chOff x="-1" y="0"/>
            <a:chExt cx="12192001" cy="1502148"/>
          </a:xfrm>
        </p:grpSpPr>
        <p:sp>
          <p:nvSpPr>
            <p:cNvPr id="2" name="Rectangle 1">
              <a:extLst>
                <a:ext uri="{FF2B5EF4-FFF2-40B4-BE49-F238E27FC236}">
                  <a16:creationId xmlns:a16="http://schemas.microsoft.com/office/drawing/2014/main" id="{4ADA53A2-78DC-448A-B93E-B329B5FE65C6}"/>
                </a:ext>
              </a:extLst>
            </p:cNvPr>
            <p:cNvSpPr/>
            <p:nvPr userDrawn="1"/>
          </p:nvSpPr>
          <p:spPr>
            <a:xfrm>
              <a:off x="-1" y="0"/>
              <a:ext cx="12191999" cy="1481138"/>
            </a:xfrm>
            <a:prstGeom prst="rect">
              <a:avLst/>
            </a:prstGeom>
            <a:solidFill>
              <a:srgbClr val="1F2E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Line 5">
              <a:extLst>
                <a:ext uri="{FF2B5EF4-FFF2-40B4-BE49-F238E27FC236}">
                  <a16:creationId xmlns:a16="http://schemas.microsoft.com/office/drawing/2014/main" id="{6BF02C17-B1B3-4D08-9F58-560353BB73B2}"/>
                </a:ext>
              </a:extLst>
            </p:cNvPr>
            <p:cNvSpPr>
              <a:spLocks noChangeShapeType="1"/>
            </p:cNvSpPr>
            <p:nvPr userDrawn="1"/>
          </p:nvSpPr>
          <p:spPr bwMode="auto">
            <a:xfrm>
              <a:off x="1" y="1502148"/>
              <a:ext cx="12191999" cy="0"/>
            </a:xfrm>
            <a:prstGeom prst="line">
              <a:avLst/>
            </a:prstGeom>
            <a:noFill/>
            <a:ln w="38100">
              <a:solidFill>
                <a:srgbClr val="C6DE2C"/>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GB" sz="3600"/>
            </a:p>
          </p:txBody>
        </p:sp>
      </p:grpSp>
      <p:sp>
        <p:nvSpPr>
          <p:cNvPr id="11" name="Title 1">
            <a:extLst>
              <a:ext uri="{FF2B5EF4-FFF2-40B4-BE49-F238E27FC236}">
                <a16:creationId xmlns:a16="http://schemas.microsoft.com/office/drawing/2014/main" id="{6E638E37-9B2D-4510-AEA3-72E413690EA5}"/>
              </a:ext>
            </a:extLst>
          </p:cNvPr>
          <p:cNvSpPr>
            <a:spLocks noGrp="1"/>
          </p:cNvSpPr>
          <p:nvPr>
            <p:ph type="title"/>
          </p:nvPr>
        </p:nvSpPr>
        <p:spPr>
          <a:xfrm>
            <a:off x="352425" y="409575"/>
            <a:ext cx="11515725" cy="1062037"/>
          </a:xfrm>
          <a:effectLst>
            <a:outerShdw blurRad="50800" dist="38100" dir="5400000" algn="t" rotWithShape="0">
              <a:prstClr val="black">
                <a:alpha val="40000"/>
              </a:prstClr>
            </a:outerShdw>
          </a:effectLst>
        </p:spPr>
        <p:txBody>
          <a:bodyPr>
            <a:normAutofit/>
          </a:bodyPr>
          <a:lstStyle>
            <a:lvl1pPr>
              <a:defRPr sz="4000">
                <a:solidFill>
                  <a:schemeClr val="bg1"/>
                </a:solidFill>
                <a:effectLst/>
                <a:latin typeface="Segoe UI Semilight" panose="020B0402040204020203" pitchFamily="34" charset="0"/>
                <a:cs typeface="Segoe UI Semilight" panose="020B0402040204020203" pitchFamily="34" charset="0"/>
              </a:defRPr>
            </a:lvl1pPr>
          </a:lstStyle>
          <a:p>
            <a:r>
              <a:rPr lang="en-US"/>
              <a:t>Click to edit Master title style</a:t>
            </a:r>
            <a:endParaRPr lang="en-GB" dirty="0"/>
          </a:p>
        </p:txBody>
      </p:sp>
      <p:sp>
        <p:nvSpPr>
          <p:cNvPr id="13" name="Content Placeholder 2">
            <a:extLst>
              <a:ext uri="{FF2B5EF4-FFF2-40B4-BE49-F238E27FC236}">
                <a16:creationId xmlns:a16="http://schemas.microsoft.com/office/drawing/2014/main" id="{9A0BD0EB-8A85-4739-9AC9-E54FE6841519}"/>
              </a:ext>
            </a:extLst>
          </p:cNvPr>
          <p:cNvSpPr>
            <a:spLocks noGrp="1"/>
          </p:cNvSpPr>
          <p:nvPr>
            <p:ph idx="1"/>
          </p:nvPr>
        </p:nvSpPr>
        <p:spPr>
          <a:xfrm>
            <a:off x="352425" y="1650584"/>
            <a:ext cx="11515725" cy="4823864"/>
          </a:xfrm>
        </p:spPr>
        <p:txBody>
          <a:bodyPr/>
          <a:lstStyle>
            <a:lvl1pPr>
              <a:defRPr>
                <a:solidFill>
                  <a:srgbClr val="1F2E3C"/>
                </a:solidFill>
                <a:latin typeface="Segoe UI Semilight" panose="020B0402040204020203" pitchFamily="34" charset="0"/>
                <a:cs typeface="Segoe UI Semilight" panose="020B0402040204020203" pitchFamily="34" charset="0"/>
              </a:defRPr>
            </a:lvl1pPr>
            <a:lvl2pPr>
              <a:defRPr>
                <a:solidFill>
                  <a:srgbClr val="1F2E3C"/>
                </a:solidFill>
                <a:latin typeface="Segoe UI Semilight" panose="020B0402040204020203" pitchFamily="34" charset="0"/>
                <a:cs typeface="Segoe UI Semilight" panose="020B0402040204020203" pitchFamily="34" charset="0"/>
              </a:defRPr>
            </a:lvl2pPr>
            <a:lvl3pPr>
              <a:defRPr>
                <a:solidFill>
                  <a:srgbClr val="1F2E3C"/>
                </a:solidFill>
                <a:latin typeface="Segoe UI Semilight" panose="020B0402040204020203" pitchFamily="34" charset="0"/>
                <a:cs typeface="Segoe UI Semilight" panose="020B0402040204020203" pitchFamily="34" charset="0"/>
              </a:defRPr>
            </a:lvl3pPr>
            <a:lvl4pPr>
              <a:defRPr>
                <a:solidFill>
                  <a:srgbClr val="1F2E3C"/>
                </a:solidFill>
                <a:latin typeface="Segoe UI Semilight" panose="020B0402040204020203" pitchFamily="34" charset="0"/>
                <a:cs typeface="Segoe UI Semilight" panose="020B0402040204020203" pitchFamily="34" charset="0"/>
              </a:defRPr>
            </a:lvl4pPr>
            <a:lvl5pPr>
              <a:defRPr>
                <a:solidFill>
                  <a:srgbClr val="1F2E3C"/>
                </a:solidFill>
                <a:latin typeface="Segoe UI Semilight" panose="020B0402040204020203" pitchFamily="34" charset="0"/>
                <a:cs typeface="Segoe UI Semilight" panose="020B04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8" name="Picture 7">
            <a:extLst>
              <a:ext uri="{FF2B5EF4-FFF2-40B4-BE49-F238E27FC236}">
                <a16:creationId xmlns:a16="http://schemas.microsoft.com/office/drawing/2014/main" id="{118C29B4-67C0-48BC-A8FC-1A4246F2EBDD}"/>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429491" y="283384"/>
            <a:ext cx="1438659" cy="359665"/>
          </a:xfrm>
          <a:prstGeom prst="rect">
            <a:avLst/>
          </a:prstGeom>
        </p:spPr>
      </p:pic>
    </p:spTree>
    <p:extLst>
      <p:ext uri="{BB962C8B-B14F-4D97-AF65-F5344CB8AC3E}">
        <p14:creationId xmlns:p14="http://schemas.microsoft.com/office/powerpoint/2010/main" val="82297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uildings 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93EFF82-83B9-4D6A-9868-DBBB2F34B75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7830411" cy="5253065"/>
          </a:xfrm>
          <a:prstGeom prst="rect">
            <a:avLst/>
          </a:prstGeom>
        </p:spPr>
      </p:pic>
      <p:sp>
        <p:nvSpPr>
          <p:cNvPr id="8" name="Rectangle 18">
            <a:extLst>
              <a:ext uri="{FF2B5EF4-FFF2-40B4-BE49-F238E27FC236}">
                <a16:creationId xmlns:a16="http://schemas.microsoft.com/office/drawing/2014/main" id="{CB7A6CD1-47E6-4192-829C-005D76904D81}"/>
              </a:ext>
            </a:extLst>
          </p:cNvPr>
          <p:cNvSpPr>
            <a:spLocks/>
          </p:cNvSpPr>
          <p:nvPr userDrawn="1"/>
        </p:nvSpPr>
        <p:spPr bwMode="auto">
          <a:xfrm>
            <a:off x="8074143" y="6507205"/>
            <a:ext cx="3960440" cy="24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lgn="l" defTabSz="642938">
              <a:defRPr sz="2400">
                <a:solidFill>
                  <a:schemeClr val="tx1"/>
                </a:solidFill>
                <a:latin typeface="Times New Roman" pitchFamily="18" charset="0"/>
              </a:defRPr>
            </a:lvl1pPr>
            <a:lvl2pPr marL="320675" algn="l" defTabSz="642938">
              <a:defRPr sz="2400">
                <a:solidFill>
                  <a:schemeClr val="tx1"/>
                </a:solidFill>
                <a:latin typeface="Times New Roman" pitchFamily="18" charset="0"/>
              </a:defRPr>
            </a:lvl2pPr>
            <a:lvl3pPr marL="642938" algn="l" defTabSz="642938">
              <a:defRPr sz="2400">
                <a:solidFill>
                  <a:schemeClr val="tx1"/>
                </a:solidFill>
                <a:latin typeface="Times New Roman" pitchFamily="18" charset="0"/>
              </a:defRPr>
            </a:lvl3pPr>
            <a:lvl4pPr marL="963613" algn="l" defTabSz="642938">
              <a:defRPr sz="2400">
                <a:solidFill>
                  <a:schemeClr val="tx1"/>
                </a:solidFill>
                <a:latin typeface="Times New Roman" pitchFamily="18" charset="0"/>
              </a:defRPr>
            </a:lvl4pPr>
            <a:lvl5pPr marL="1285875" algn="l" defTabSz="642938">
              <a:defRPr sz="2400">
                <a:solidFill>
                  <a:schemeClr val="tx1"/>
                </a:solidFill>
                <a:latin typeface="Times New Roman" pitchFamily="18" charset="0"/>
              </a:defRPr>
            </a:lvl5pPr>
            <a:lvl6pPr marL="1743075" defTabSz="642938" fontAlgn="base">
              <a:spcBef>
                <a:spcPct val="0"/>
              </a:spcBef>
              <a:spcAft>
                <a:spcPct val="0"/>
              </a:spcAft>
              <a:defRPr sz="2400">
                <a:solidFill>
                  <a:schemeClr val="tx1"/>
                </a:solidFill>
                <a:latin typeface="Times New Roman" pitchFamily="18" charset="0"/>
              </a:defRPr>
            </a:lvl6pPr>
            <a:lvl7pPr marL="2200275" defTabSz="642938" fontAlgn="base">
              <a:spcBef>
                <a:spcPct val="0"/>
              </a:spcBef>
              <a:spcAft>
                <a:spcPct val="0"/>
              </a:spcAft>
              <a:defRPr sz="2400">
                <a:solidFill>
                  <a:schemeClr val="tx1"/>
                </a:solidFill>
                <a:latin typeface="Times New Roman" pitchFamily="18" charset="0"/>
              </a:defRPr>
            </a:lvl7pPr>
            <a:lvl8pPr marL="2657475" defTabSz="642938" fontAlgn="base">
              <a:spcBef>
                <a:spcPct val="0"/>
              </a:spcBef>
              <a:spcAft>
                <a:spcPct val="0"/>
              </a:spcAft>
              <a:defRPr sz="2400">
                <a:solidFill>
                  <a:schemeClr val="tx1"/>
                </a:solidFill>
                <a:latin typeface="Times New Roman" pitchFamily="18" charset="0"/>
              </a:defRPr>
            </a:lvl8pPr>
            <a:lvl9pPr marL="3114675" defTabSz="642938" fontAlgn="base">
              <a:spcBef>
                <a:spcPct val="0"/>
              </a:spcBef>
              <a:spcAft>
                <a:spcPct val="0"/>
              </a:spcAft>
              <a:defRPr sz="2400">
                <a:solidFill>
                  <a:schemeClr val="tx1"/>
                </a:solidFill>
                <a:latin typeface="Times New Roman" pitchFamily="18" charset="0"/>
              </a:defRPr>
            </a:lvl9pPr>
          </a:lstStyle>
          <a:p>
            <a:pPr algn="r"/>
            <a:r>
              <a:rPr lang="en-GB" altLang="en-US" sz="1300" b="0" dirty="0">
                <a:solidFill>
                  <a:srgbClr val="1F2E3C"/>
                </a:solidFill>
                <a:latin typeface="Segoe UI Semilight" panose="020B0402040204020203" pitchFamily="34" charset="0"/>
                <a:ea typeface="Cambria" panose="02040503050406030204" pitchFamily="18" charset="0"/>
                <a:cs typeface="Segoe UI Semilight" panose="020B0402040204020203" pitchFamily="34" charset="0"/>
                <a:sym typeface="Arial" charset="0"/>
              </a:rPr>
              <a:t>For more information visit us at www.hempsons.co.uk</a:t>
            </a:r>
          </a:p>
        </p:txBody>
      </p:sp>
      <p:sp>
        <p:nvSpPr>
          <p:cNvPr id="9" name="Oval 8">
            <a:extLst>
              <a:ext uri="{FF2B5EF4-FFF2-40B4-BE49-F238E27FC236}">
                <a16:creationId xmlns:a16="http://schemas.microsoft.com/office/drawing/2014/main" id="{0755326C-EC0C-4E23-8859-409E9C383668}"/>
              </a:ext>
            </a:extLst>
          </p:cNvPr>
          <p:cNvSpPr/>
          <p:nvPr/>
        </p:nvSpPr>
        <p:spPr bwMode="auto">
          <a:xfrm>
            <a:off x="5643155" y="-1385098"/>
            <a:ext cx="7402522" cy="7402522"/>
          </a:xfrm>
          <a:prstGeom prst="ellipse">
            <a:avLst/>
          </a:prstGeom>
          <a:solidFill>
            <a:srgbClr val="1F2E3C"/>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600" b="1" i="0" u="none" strike="noStrike" cap="none" normalizeH="0" baseline="0" dirty="0">
              <a:ln>
                <a:noFill/>
              </a:ln>
              <a:solidFill>
                <a:srgbClr val="000000"/>
              </a:solidFill>
              <a:effectLst/>
              <a:latin typeface="Arial" charset="0"/>
              <a:sym typeface="Lucida Grande" charset="0"/>
            </a:endParaRPr>
          </a:p>
        </p:txBody>
      </p:sp>
      <p:sp>
        <p:nvSpPr>
          <p:cNvPr id="2" name="Title 1">
            <a:extLst>
              <a:ext uri="{FF2B5EF4-FFF2-40B4-BE49-F238E27FC236}">
                <a16:creationId xmlns:a16="http://schemas.microsoft.com/office/drawing/2014/main" id="{571901A5-F00F-4202-8A04-9A763C8298C3}"/>
              </a:ext>
            </a:extLst>
          </p:cNvPr>
          <p:cNvSpPr>
            <a:spLocks noGrp="1"/>
          </p:cNvSpPr>
          <p:nvPr>
            <p:ph type="ctrTitle"/>
          </p:nvPr>
        </p:nvSpPr>
        <p:spPr>
          <a:xfrm>
            <a:off x="6174376" y="749937"/>
            <a:ext cx="6017623" cy="2142722"/>
          </a:xfrm>
        </p:spPr>
        <p:txBody>
          <a:bodyPr lIns="90000" tIns="180000" rIns="180000" bIns="36000" anchor="b">
            <a:normAutofit/>
          </a:bodyPr>
          <a:lstStyle>
            <a:lvl1pPr algn="r">
              <a:defRPr sz="3200">
                <a:solidFill>
                  <a:schemeClr val="bg1"/>
                </a:solidFill>
                <a:latin typeface="Segoe UI Semilight" panose="020B0402040204020203" pitchFamily="34" charset="0"/>
                <a:cs typeface="Segoe UI Semilight" panose="020B0402040204020203" pitchFamily="34" charset="0"/>
              </a:defRPr>
            </a:lvl1pPr>
          </a:lstStyle>
          <a:p>
            <a:r>
              <a:rPr lang="en-US"/>
              <a:t>Click to edit Master title style</a:t>
            </a:r>
            <a:endParaRPr lang="en-GB" dirty="0"/>
          </a:p>
        </p:txBody>
      </p:sp>
      <p:sp>
        <p:nvSpPr>
          <p:cNvPr id="13" name="Line 5">
            <a:extLst>
              <a:ext uri="{FF2B5EF4-FFF2-40B4-BE49-F238E27FC236}">
                <a16:creationId xmlns:a16="http://schemas.microsoft.com/office/drawing/2014/main" id="{98AE580D-1937-4C9E-8BF1-0B08C1CFE890}"/>
              </a:ext>
            </a:extLst>
          </p:cNvPr>
          <p:cNvSpPr>
            <a:spLocks noChangeShapeType="1"/>
          </p:cNvSpPr>
          <p:nvPr/>
        </p:nvSpPr>
        <p:spPr bwMode="auto">
          <a:xfrm>
            <a:off x="6155522" y="2928452"/>
            <a:ext cx="5879061" cy="0"/>
          </a:xfrm>
          <a:prstGeom prst="line">
            <a:avLst/>
          </a:prstGeom>
          <a:noFill/>
          <a:ln w="38100">
            <a:solidFill>
              <a:srgbClr val="C6DE2C"/>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GB" sz="3600" dirty="0"/>
          </a:p>
        </p:txBody>
      </p:sp>
      <p:sp>
        <p:nvSpPr>
          <p:cNvPr id="12" name="Line 5">
            <a:extLst>
              <a:ext uri="{FF2B5EF4-FFF2-40B4-BE49-F238E27FC236}">
                <a16:creationId xmlns:a16="http://schemas.microsoft.com/office/drawing/2014/main" id="{A5CFC3B5-5D09-4735-A31D-274B8B3C7A93}"/>
              </a:ext>
            </a:extLst>
          </p:cNvPr>
          <p:cNvSpPr>
            <a:spLocks noChangeShapeType="1"/>
          </p:cNvSpPr>
          <p:nvPr/>
        </p:nvSpPr>
        <p:spPr bwMode="auto">
          <a:xfrm>
            <a:off x="6155522" y="2928452"/>
            <a:ext cx="5879061" cy="0"/>
          </a:xfrm>
          <a:prstGeom prst="line">
            <a:avLst/>
          </a:prstGeom>
          <a:noFill/>
          <a:ln w="38100">
            <a:solidFill>
              <a:srgbClr val="C6DE2C"/>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GB" sz="3600" dirty="0"/>
          </a:p>
        </p:txBody>
      </p:sp>
      <p:sp>
        <p:nvSpPr>
          <p:cNvPr id="18" name="Subtitle 2">
            <a:extLst>
              <a:ext uri="{FF2B5EF4-FFF2-40B4-BE49-F238E27FC236}">
                <a16:creationId xmlns:a16="http://schemas.microsoft.com/office/drawing/2014/main" id="{89BE2957-ED3F-4BCC-A10E-0AED3DF9DC35}"/>
              </a:ext>
            </a:extLst>
          </p:cNvPr>
          <p:cNvSpPr>
            <a:spLocks noGrp="1"/>
          </p:cNvSpPr>
          <p:nvPr>
            <p:ph type="subTitle" idx="1"/>
          </p:nvPr>
        </p:nvSpPr>
        <p:spPr>
          <a:xfrm>
            <a:off x="6174375" y="2964246"/>
            <a:ext cx="6017623" cy="1242765"/>
          </a:xfrm>
        </p:spPr>
        <p:txBody>
          <a:bodyPr tIns="90000" rIns="180000" bIns="180000"/>
          <a:lstStyle>
            <a:lvl1pPr marL="0" indent="0" algn="r">
              <a:buNone/>
              <a:defRPr sz="2400">
                <a:solidFill>
                  <a:schemeClr val="bg1"/>
                </a:solidFill>
                <a:latin typeface="Segoe UI Semilight" panose="020B0402040204020203" pitchFamily="34" charset="0"/>
                <a:cs typeface="Segoe UI Semilight" panose="020B04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4" name="Picture 3">
            <a:extLst>
              <a:ext uri="{FF2B5EF4-FFF2-40B4-BE49-F238E27FC236}">
                <a16:creationId xmlns:a16="http://schemas.microsoft.com/office/drawing/2014/main" id="{ABD320D5-3B2B-46AC-855A-C3BA698E69BD}"/>
              </a:ext>
            </a:extLst>
          </p:cNvPr>
          <p:cNvPicPr>
            <a:picLocks noChangeAspect="1"/>
          </p:cNvPicPr>
          <p:nvPr userDrawn="1"/>
        </p:nvPicPr>
        <p:blipFill rotWithShape="1">
          <a:blip r:embed="rId3"/>
          <a:srcRect l="15216" t="17712" r="13081" b="36966"/>
          <a:stretch/>
        </p:blipFill>
        <p:spPr>
          <a:xfrm>
            <a:off x="0" y="5253074"/>
            <a:ext cx="3747459" cy="1604925"/>
          </a:xfrm>
          <a:prstGeom prst="rect">
            <a:avLst/>
          </a:prstGeom>
        </p:spPr>
      </p:pic>
      <p:pic>
        <p:nvPicPr>
          <p:cNvPr id="16" name="Picture 15">
            <a:extLst>
              <a:ext uri="{FF2B5EF4-FFF2-40B4-BE49-F238E27FC236}">
                <a16:creationId xmlns:a16="http://schemas.microsoft.com/office/drawing/2014/main" id="{9157402F-1DDA-464E-8A3C-A637C3210FA7}"/>
              </a:ext>
            </a:extLst>
          </p:cNvP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10595924" y="354478"/>
            <a:ext cx="1438659" cy="359665"/>
          </a:xfrm>
          <a:prstGeom prst="rect">
            <a:avLst/>
          </a:prstGeom>
        </p:spPr>
      </p:pic>
    </p:spTree>
    <p:extLst>
      <p:ext uri="{BB962C8B-B14F-4D97-AF65-F5344CB8AC3E}">
        <p14:creationId xmlns:p14="http://schemas.microsoft.com/office/powerpoint/2010/main" val="27681842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ocial Care Title Slide">
    <p:spTree>
      <p:nvGrpSpPr>
        <p:cNvPr id="1" name=""/>
        <p:cNvGrpSpPr/>
        <p:nvPr/>
      </p:nvGrpSpPr>
      <p:grpSpPr>
        <a:xfrm>
          <a:off x="0" y="0"/>
          <a:ext cx="0" cy="0"/>
          <a:chOff x="0" y="0"/>
          <a:chExt cx="0" cy="0"/>
        </a:xfrm>
      </p:grpSpPr>
      <p:pic>
        <p:nvPicPr>
          <p:cNvPr id="10" name="Picture 9" descr="A picture containing close&#10;&#10;Description automatically generated">
            <a:extLst>
              <a:ext uri="{FF2B5EF4-FFF2-40B4-BE49-F238E27FC236}">
                <a16:creationId xmlns:a16="http://schemas.microsoft.com/office/drawing/2014/main" id="{DED8A8A7-3EEB-42F2-BD27-7A2606DC9A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8076049" cy="5255519"/>
          </a:xfrm>
          <a:prstGeom prst="rect">
            <a:avLst/>
          </a:prstGeom>
        </p:spPr>
      </p:pic>
      <p:sp>
        <p:nvSpPr>
          <p:cNvPr id="8" name="Rectangle 18">
            <a:extLst>
              <a:ext uri="{FF2B5EF4-FFF2-40B4-BE49-F238E27FC236}">
                <a16:creationId xmlns:a16="http://schemas.microsoft.com/office/drawing/2014/main" id="{CB7A6CD1-47E6-4192-829C-005D76904D81}"/>
              </a:ext>
            </a:extLst>
          </p:cNvPr>
          <p:cNvSpPr>
            <a:spLocks/>
          </p:cNvSpPr>
          <p:nvPr/>
        </p:nvSpPr>
        <p:spPr bwMode="auto">
          <a:xfrm>
            <a:off x="8074143" y="6507205"/>
            <a:ext cx="3960440" cy="24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lgn="l" defTabSz="642938">
              <a:defRPr sz="2400">
                <a:solidFill>
                  <a:schemeClr val="tx1"/>
                </a:solidFill>
                <a:latin typeface="Times New Roman" pitchFamily="18" charset="0"/>
              </a:defRPr>
            </a:lvl1pPr>
            <a:lvl2pPr marL="320675" algn="l" defTabSz="642938">
              <a:defRPr sz="2400">
                <a:solidFill>
                  <a:schemeClr val="tx1"/>
                </a:solidFill>
                <a:latin typeface="Times New Roman" pitchFamily="18" charset="0"/>
              </a:defRPr>
            </a:lvl2pPr>
            <a:lvl3pPr marL="642938" algn="l" defTabSz="642938">
              <a:defRPr sz="2400">
                <a:solidFill>
                  <a:schemeClr val="tx1"/>
                </a:solidFill>
                <a:latin typeface="Times New Roman" pitchFamily="18" charset="0"/>
              </a:defRPr>
            </a:lvl3pPr>
            <a:lvl4pPr marL="963613" algn="l" defTabSz="642938">
              <a:defRPr sz="2400">
                <a:solidFill>
                  <a:schemeClr val="tx1"/>
                </a:solidFill>
                <a:latin typeface="Times New Roman" pitchFamily="18" charset="0"/>
              </a:defRPr>
            </a:lvl4pPr>
            <a:lvl5pPr marL="1285875" algn="l" defTabSz="642938">
              <a:defRPr sz="2400">
                <a:solidFill>
                  <a:schemeClr val="tx1"/>
                </a:solidFill>
                <a:latin typeface="Times New Roman" pitchFamily="18" charset="0"/>
              </a:defRPr>
            </a:lvl5pPr>
            <a:lvl6pPr marL="1743075" defTabSz="642938" fontAlgn="base">
              <a:spcBef>
                <a:spcPct val="0"/>
              </a:spcBef>
              <a:spcAft>
                <a:spcPct val="0"/>
              </a:spcAft>
              <a:defRPr sz="2400">
                <a:solidFill>
                  <a:schemeClr val="tx1"/>
                </a:solidFill>
                <a:latin typeface="Times New Roman" pitchFamily="18" charset="0"/>
              </a:defRPr>
            </a:lvl6pPr>
            <a:lvl7pPr marL="2200275" defTabSz="642938" fontAlgn="base">
              <a:spcBef>
                <a:spcPct val="0"/>
              </a:spcBef>
              <a:spcAft>
                <a:spcPct val="0"/>
              </a:spcAft>
              <a:defRPr sz="2400">
                <a:solidFill>
                  <a:schemeClr val="tx1"/>
                </a:solidFill>
                <a:latin typeface="Times New Roman" pitchFamily="18" charset="0"/>
              </a:defRPr>
            </a:lvl7pPr>
            <a:lvl8pPr marL="2657475" defTabSz="642938" fontAlgn="base">
              <a:spcBef>
                <a:spcPct val="0"/>
              </a:spcBef>
              <a:spcAft>
                <a:spcPct val="0"/>
              </a:spcAft>
              <a:defRPr sz="2400">
                <a:solidFill>
                  <a:schemeClr val="tx1"/>
                </a:solidFill>
                <a:latin typeface="Times New Roman" pitchFamily="18" charset="0"/>
              </a:defRPr>
            </a:lvl8pPr>
            <a:lvl9pPr marL="3114675" defTabSz="642938" fontAlgn="base">
              <a:spcBef>
                <a:spcPct val="0"/>
              </a:spcBef>
              <a:spcAft>
                <a:spcPct val="0"/>
              </a:spcAft>
              <a:defRPr sz="2400">
                <a:solidFill>
                  <a:schemeClr val="tx1"/>
                </a:solidFill>
                <a:latin typeface="Times New Roman" pitchFamily="18" charset="0"/>
              </a:defRPr>
            </a:lvl9pPr>
          </a:lstStyle>
          <a:p>
            <a:pPr algn="r"/>
            <a:r>
              <a:rPr lang="en-GB" altLang="en-US" sz="1300" b="0" dirty="0">
                <a:solidFill>
                  <a:srgbClr val="1F2E3C"/>
                </a:solidFill>
                <a:latin typeface="Segoe UI Semilight" panose="020B0402040204020203" pitchFamily="34" charset="0"/>
                <a:ea typeface="Cambria" panose="02040503050406030204" pitchFamily="18" charset="0"/>
                <a:cs typeface="Segoe UI Semilight" panose="020B0402040204020203" pitchFamily="34" charset="0"/>
                <a:sym typeface="Arial" charset="0"/>
              </a:rPr>
              <a:t>For more information visit us at www.hempsons.co.uk</a:t>
            </a:r>
          </a:p>
        </p:txBody>
      </p:sp>
      <p:sp>
        <p:nvSpPr>
          <p:cNvPr id="9" name="Oval 8">
            <a:extLst>
              <a:ext uri="{FF2B5EF4-FFF2-40B4-BE49-F238E27FC236}">
                <a16:creationId xmlns:a16="http://schemas.microsoft.com/office/drawing/2014/main" id="{0755326C-EC0C-4E23-8859-409E9C383668}"/>
              </a:ext>
            </a:extLst>
          </p:cNvPr>
          <p:cNvSpPr/>
          <p:nvPr/>
        </p:nvSpPr>
        <p:spPr bwMode="auto">
          <a:xfrm>
            <a:off x="5643155" y="-1385098"/>
            <a:ext cx="7402522" cy="7402522"/>
          </a:xfrm>
          <a:prstGeom prst="ellipse">
            <a:avLst/>
          </a:prstGeom>
          <a:solidFill>
            <a:srgbClr val="1F2E3C"/>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600" b="1" i="0" u="none" strike="noStrike" cap="none" normalizeH="0" baseline="0" dirty="0">
              <a:ln>
                <a:noFill/>
              </a:ln>
              <a:solidFill>
                <a:srgbClr val="000000"/>
              </a:solidFill>
              <a:effectLst/>
              <a:latin typeface="Arial" charset="0"/>
              <a:sym typeface="Lucida Grande" charset="0"/>
            </a:endParaRPr>
          </a:p>
        </p:txBody>
      </p:sp>
      <p:sp>
        <p:nvSpPr>
          <p:cNvPr id="2" name="Title 1">
            <a:extLst>
              <a:ext uri="{FF2B5EF4-FFF2-40B4-BE49-F238E27FC236}">
                <a16:creationId xmlns:a16="http://schemas.microsoft.com/office/drawing/2014/main" id="{571901A5-F00F-4202-8A04-9A763C8298C3}"/>
              </a:ext>
            </a:extLst>
          </p:cNvPr>
          <p:cNvSpPr>
            <a:spLocks noGrp="1"/>
          </p:cNvSpPr>
          <p:nvPr>
            <p:ph type="ctrTitle"/>
          </p:nvPr>
        </p:nvSpPr>
        <p:spPr>
          <a:xfrm>
            <a:off x="6174376" y="749937"/>
            <a:ext cx="6017623" cy="2142722"/>
          </a:xfrm>
        </p:spPr>
        <p:txBody>
          <a:bodyPr lIns="90000" tIns="180000" rIns="180000" bIns="36000" anchor="b">
            <a:normAutofit/>
          </a:bodyPr>
          <a:lstStyle>
            <a:lvl1pPr algn="r">
              <a:defRPr sz="3200">
                <a:solidFill>
                  <a:schemeClr val="bg1"/>
                </a:solidFill>
                <a:latin typeface="Segoe UI Semilight" panose="020B0402040204020203" pitchFamily="34" charset="0"/>
                <a:cs typeface="Segoe UI Semilight" panose="020B0402040204020203" pitchFamily="34" charset="0"/>
              </a:defRPr>
            </a:lvl1pPr>
          </a:lstStyle>
          <a:p>
            <a:r>
              <a:rPr lang="en-US"/>
              <a:t>Click to edit Master title style</a:t>
            </a:r>
            <a:endParaRPr lang="en-GB" dirty="0"/>
          </a:p>
        </p:txBody>
      </p:sp>
      <p:sp>
        <p:nvSpPr>
          <p:cNvPr id="13" name="Line 5">
            <a:extLst>
              <a:ext uri="{FF2B5EF4-FFF2-40B4-BE49-F238E27FC236}">
                <a16:creationId xmlns:a16="http://schemas.microsoft.com/office/drawing/2014/main" id="{98AE580D-1937-4C9E-8BF1-0B08C1CFE890}"/>
              </a:ext>
            </a:extLst>
          </p:cNvPr>
          <p:cNvSpPr>
            <a:spLocks noChangeShapeType="1"/>
          </p:cNvSpPr>
          <p:nvPr/>
        </p:nvSpPr>
        <p:spPr bwMode="auto">
          <a:xfrm>
            <a:off x="6155522" y="2928452"/>
            <a:ext cx="5879061" cy="0"/>
          </a:xfrm>
          <a:prstGeom prst="line">
            <a:avLst/>
          </a:prstGeom>
          <a:noFill/>
          <a:ln w="38100">
            <a:solidFill>
              <a:srgbClr val="C6DE2C"/>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GB" sz="3600" dirty="0"/>
          </a:p>
        </p:txBody>
      </p:sp>
      <p:sp>
        <p:nvSpPr>
          <p:cNvPr id="12" name="Line 5">
            <a:extLst>
              <a:ext uri="{FF2B5EF4-FFF2-40B4-BE49-F238E27FC236}">
                <a16:creationId xmlns:a16="http://schemas.microsoft.com/office/drawing/2014/main" id="{A5CFC3B5-5D09-4735-A31D-274B8B3C7A93}"/>
              </a:ext>
            </a:extLst>
          </p:cNvPr>
          <p:cNvSpPr>
            <a:spLocks noChangeShapeType="1"/>
          </p:cNvSpPr>
          <p:nvPr/>
        </p:nvSpPr>
        <p:spPr bwMode="auto">
          <a:xfrm>
            <a:off x="6155522" y="2928452"/>
            <a:ext cx="5879061" cy="0"/>
          </a:xfrm>
          <a:prstGeom prst="line">
            <a:avLst/>
          </a:prstGeom>
          <a:noFill/>
          <a:ln w="38100">
            <a:solidFill>
              <a:srgbClr val="C6DE2C"/>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GB" sz="3600" dirty="0"/>
          </a:p>
        </p:txBody>
      </p:sp>
      <p:sp>
        <p:nvSpPr>
          <p:cNvPr id="18" name="Subtitle 2">
            <a:extLst>
              <a:ext uri="{FF2B5EF4-FFF2-40B4-BE49-F238E27FC236}">
                <a16:creationId xmlns:a16="http://schemas.microsoft.com/office/drawing/2014/main" id="{C63CD474-6ABE-47EA-B148-79270B9C9C8E}"/>
              </a:ext>
            </a:extLst>
          </p:cNvPr>
          <p:cNvSpPr>
            <a:spLocks noGrp="1"/>
          </p:cNvSpPr>
          <p:nvPr>
            <p:ph type="subTitle" idx="1"/>
          </p:nvPr>
        </p:nvSpPr>
        <p:spPr>
          <a:xfrm>
            <a:off x="6174375" y="2964246"/>
            <a:ext cx="6017623" cy="1242765"/>
          </a:xfrm>
        </p:spPr>
        <p:txBody>
          <a:bodyPr tIns="90000" rIns="180000" bIns="180000"/>
          <a:lstStyle>
            <a:lvl1pPr marL="0" indent="0" algn="r">
              <a:buNone/>
              <a:defRPr sz="2400">
                <a:solidFill>
                  <a:schemeClr val="bg1"/>
                </a:solidFill>
                <a:latin typeface="Segoe UI Semilight" panose="020B0402040204020203" pitchFamily="34" charset="0"/>
                <a:cs typeface="Segoe UI Semilight" panose="020B04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5" name="Picture 4">
            <a:extLst>
              <a:ext uri="{FF2B5EF4-FFF2-40B4-BE49-F238E27FC236}">
                <a16:creationId xmlns:a16="http://schemas.microsoft.com/office/drawing/2014/main" id="{7739BB1A-E0F2-4E8C-8421-7E132A176E5C}"/>
              </a:ext>
            </a:extLst>
          </p:cNvPr>
          <p:cNvPicPr>
            <a:picLocks noChangeAspect="1"/>
          </p:cNvPicPr>
          <p:nvPr userDrawn="1"/>
        </p:nvPicPr>
        <p:blipFill rotWithShape="1">
          <a:blip r:embed="rId3"/>
          <a:srcRect l="14620" t="18044" r="13824" b="39981"/>
          <a:stretch/>
        </p:blipFill>
        <p:spPr>
          <a:xfrm>
            <a:off x="0" y="5255524"/>
            <a:ext cx="4345663" cy="1602463"/>
          </a:xfrm>
          <a:prstGeom prst="rect">
            <a:avLst/>
          </a:prstGeom>
        </p:spPr>
      </p:pic>
      <p:pic>
        <p:nvPicPr>
          <p:cNvPr id="16" name="Picture 15">
            <a:extLst>
              <a:ext uri="{FF2B5EF4-FFF2-40B4-BE49-F238E27FC236}">
                <a16:creationId xmlns:a16="http://schemas.microsoft.com/office/drawing/2014/main" id="{88657D3F-8070-4C2B-8D2A-9677FFE775C4}"/>
              </a:ext>
            </a:extLst>
          </p:cNvP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10595924" y="354478"/>
            <a:ext cx="1438659" cy="359665"/>
          </a:xfrm>
          <a:prstGeom prst="rect">
            <a:avLst/>
          </a:prstGeom>
        </p:spPr>
      </p:pic>
    </p:spTree>
    <p:extLst>
      <p:ext uri="{BB962C8B-B14F-4D97-AF65-F5344CB8AC3E}">
        <p14:creationId xmlns:p14="http://schemas.microsoft.com/office/powerpoint/2010/main" val="22589952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Social Care Title Slide">
    <p:spTree>
      <p:nvGrpSpPr>
        <p:cNvPr id="1" name=""/>
        <p:cNvGrpSpPr/>
        <p:nvPr/>
      </p:nvGrpSpPr>
      <p:grpSpPr>
        <a:xfrm>
          <a:off x="0" y="0"/>
          <a:ext cx="0" cy="0"/>
          <a:chOff x="0" y="0"/>
          <a:chExt cx="0" cy="0"/>
        </a:xfrm>
      </p:grpSpPr>
      <p:pic>
        <p:nvPicPr>
          <p:cNvPr id="7" name="Picture 6" descr="A picture containing person&#10;&#10;Description automatically generated">
            <a:extLst>
              <a:ext uri="{FF2B5EF4-FFF2-40B4-BE49-F238E27FC236}">
                <a16:creationId xmlns:a16="http://schemas.microsoft.com/office/drawing/2014/main" id="{152BA79B-2CC8-4162-956D-7DA59893416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7551258" cy="5255524"/>
          </a:xfrm>
          <a:prstGeom prst="rect">
            <a:avLst/>
          </a:prstGeom>
        </p:spPr>
      </p:pic>
      <p:sp>
        <p:nvSpPr>
          <p:cNvPr id="8" name="Rectangle 18">
            <a:extLst>
              <a:ext uri="{FF2B5EF4-FFF2-40B4-BE49-F238E27FC236}">
                <a16:creationId xmlns:a16="http://schemas.microsoft.com/office/drawing/2014/main" id="{CB7A6CD1-47E6-4192-829C-005D76904D81}"/>
              </a:ext>
            </a:extLst>
          </p:cNvPr>
          <p:cNvSpPr>
            <a:spLocks/>
          </p:cNvSpPr>
          <p:nvPr/>
        </p:nvSpPr>
        <p:spPr bwMode="auto">
          <a:xfrm>
            <a:off x="8074143" y="6507205"/>
            <a:ext cx="3960440" cy="24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lgn="l" defTabSz="642938">
              <a:defRPr sz="2400">
                <a:solidFill>
                  <a:schemeClr val="tx1"/>
                </a:solidFill>
                <a:latin typeface="Times New Roman" pitchFamily="18" charset="0"/>
              </a:defRPr>
            </a:lvl1pPr>
            <a:lvl2pPr marL="320675" algn="l" defTabSz="642938">
              <a:defRPr sz="2400">
                <a:solidFill>
                  <a:schemeClr val="tx1"/>
                </a:solidFill>
                <a:latin typeface="Times New Roman" pitchFamily="18" charset="0"/>
              </a:defRPr>
            </a:lvl2pPr>
            <a:lvl3pPr marL="642938" algn="l" defTabSz="642938">
              <a:defRPr sz="2400">
                <a:solidFill>
                  <a:schemeClr val="tx1"/>
                </a:solidFill>
                <a:latin typeface="Times New Roman" pitchFamily="18" charset="0"/>
              </a:defRPr>
            </a:lvl3pPr>
            <a:lvl4pPr marL="963613" algn="l" defTabSz="642938">
              <a:defRPr sz="2400">
                <a:solidFill>
                  <a:schemeClr val="tx1"/>
                </a:solidFill>
                <a:latin typeface="Times New Roman" pitchFamily="18" charset="0"/>
              </a:defRPr>
            </a:lvl4pPr>
            <a:lvl5pPr marL="1285875" algn="l" defTabSz="642938">
              <a:defRPr sz="2400">
                <a:solidFill>
                  <a:schemeClr val="tx1"/>
                </a:solidFill>
                <a:latin typeface="Times New Roman" pitchFamily="18" charset="0"/>
              </a:defRPr>
            </a:lvl5pPr>
            <a:lvl6pPr marL="1743075" defTabSz="642938" fontAlgn="base">
              <a:spcBef>
                <a:spcPct val="0"/>
              </a:spcBef>
              <a:spcAft>
                <a:spcPct val="0"/>
              </a:spcAft>
              <a:defRPr sz="2400">
                <a:solidFill>
                  <a:schemeClr val="tx1"/>
                </a:solidFill>
                <a:latin typeface="Times New Roman" pitchFamily="18" charset="0"/>
              </a:defRPr>
            </a:lvl6pPr>
            <a:lvl7pPr marL="2200275" defTabSz="642938" fontAlgn="base">
              <a:spcBef>
                <a:spcPct val="0"/>
              </a:spcBef>
              <a:spcAft>
                <a:spcPct val="0"/>
              </a:spcAft>
              <a:defRPr sz="2400">
                <a:solidFill>
                  <a:schemeClr val="tx1"/>
                </a:solidFill>
                <a:latin typeface="Times New Roman" pitchFamily="18" charset="0"/>
              </a:defRPr>
            </a:lvl7pPr>
            <a:lvl8pPr marL="2657475" defTabSz="642938" fontAlgn="base">
              <a:spcBef>
                <a:spcPct val="0"/>
              </a:spcBef>
              <a:spcAft>
                <a:spcPct val="0"/>
              </a:spcAft>
              <a:defRPr sz="2400">
                <a:solidFill>
                  <a:schemeClr val="tx1"/>
                </a:solidFill>
                <a:latin typeface="Times New Roman" pitchFamily="18" charset="0"/>
              </a:defRPr>
            </a:lvl8pPr>
            <a:lvl9pPr marL="3114675" defTabSz="642938" fontAlgn="base">
              <a:spcBef>
                <a:spcPct val="0"/>
              </a:spcBef>
              <a:spcAft>
                <a:spcPct val="0"/>
              </a:spcAft>
              <a:defRPr sz="2400">
                <a:solidFill>
                  <a:schemeClr val="tx1"/>
                </a:solidFill>
                <a:latin typeface="Times New Roman" pitchFamily="18" charset="0"/>
              </a:defRPr>
            </a:lvl9pPr>
          </a:lstStyle>
          <a:p>
            <a:pPr algn="r"/>
            <a:r>
              <a:rPr lang="en-GB" altLang="en-US" sz="1300" b="0" dirty="0">
                <a:solidFill>
                  <a:srgbClr val="1F2E3C"/>
                </a:solidFill>
                <a:latin typeface="Segoe UI Semilight" panose="020B0402040204020203" pitchFamily="34" charset="0"/>
                <a:ea typeface="Cambria" panose="02040503050406030204" pitchFamily="18" charset="0"/>
                <a:cs typeface="Segoe UI Semilight" panose="020B0402040204020203" pitchFamily="34" charset="0"/>
                <a:sym typeface="Arial" charset="0"/>
              </a:rPr>
              <a:t>For more information visit us at www.hempsons.co.uk</a:t>
            </a:r>
          </a:p>
        </p:txBody>
      </p:sp>
      <p:sp>
        <p:nvSpPr>
          <p:cNvPr id="9" name="Oval 8">
            <a:extLst>
              <a:ext uri="{FF2B5EF4-FFF2-40B4-BE49-F238E27FC236}">
                <a16:creationId xmlns:a16="http://schemas.microsoft.com/office/drawing/2014/main" id="{0755326C-EC0C-4E23-8859-409E9C383668}"/>
              </a:ext>
            </a:extLst>
          </p:cNvPr>
          <p:cNvSpPr/>
          <p:nvPr/>
        </p:nvSpPr>
        <p:spPr bwMode="auto">
          <a:xfrm>
            <a:off x="5643155" y="-1385098"/>
            <a:ext cx="7402522" cy="7402522"/>
          </a:xfrm>
          <a:prstGeom prst="ellipse">
            <a:avLst/>
          </a:prstGeom>
          <a:solidFill>
            <a:srgbClr val="1F2E3C"/>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600" b="1" i="0" u="none" strike="noStrike" cap="none" normalizeH="0" baseline="0" dirty="0">
              <a:ln>
                <a:noFill/>
              </a:ln>
              <a:solidFill>
                <a:srgbClr val="000000"/>
              </a:solidFill>
              <a:effectLst/>
              <a:latin typeface="Arial" charset="0"/>
              <a:sym typeface="Lucida Grande" charset="0"/>
            </a:endParaRPr>
          </a:p>
        </p:txBody>
      </p:sp>
      <p:sp>
        <p:nvSpPr>
          <p:cNvPr id="2" name="Title 1">
            <a:extLst>
              <a:ext uri="{FF2B5EF4-FFF2-40B4-BE49-F238E27FC236}">
                <a16:creationId xmlns:a16="http://schemas.microsoft.com/office/drawing/2014/main" id="{571901A5-F00F-4202-8A04-9A763C8298C3}"/>
              </a:ext>
            </a:extLst>
          </p:cNvPr>
          <p:cNvSpPr>
            <a:spLocks noGrp="1"/>
          </p:cNvSpPr>
          <p:nvPr>
            <p:ph type="ctrTitle"/>
          </p:nvPr>
        </p:nvSpPr>
        <p:spPr>
          <a:xfrm>
            <a:off x="6174376" y="749937"/>
            <a:ext cx="6017623" cy="2142722"/>
          </a:xfrm>
        </p:spPr>
        <p:txBody>
          <a:bodyPr lIns="90000" tIns="180000" rIns="180000" bIns="36000" anchor="b">
            <a:normAutofit/>
          </a:bodyPr>
          <a:lstStyle>
            <a:lvl1pPr algn="r">
              <a:defRPr sz="3200">
                <a:solidFill>
                  <a:schemeClr val="bg1"/>
                </a:solidFill>
                <a:latin typeface="Segoe UI Semilight" panose="020B0402040204020203" pitchFamily="34" charset="0"/>
                <a:cs typeface="Segoe UI Semilight" panose="020B0402040204020203" pitchFamily="34" charset="0"/>
              </a:defRPr>
            </a:lvl1pPr>
          </a:lstStyle>
          <a:p>
            <a:r>
              <a:rPr lang="en-US"/>
              <a:t>Click to edit Master title style</a:t>
            </a:r>
            <a:endParaRPr lang="en-GB" dirty="0"/>
          </a:p>
        </p:txBody>
      </p:sp>
      <p:sp>
        <p:nvSpPr>
          <p:cNvPr id="13" name="Line 5">
            <a:extLst>
              <a:ext uri="{FF2B5EF4-FFF2-40B4-BE49-F238E27FC236}">
                <a16:creationId xmlns:a16="http://schemas.microsoft.com/office/drawing/2014/main" id="{98AE580D-1937-4C9E-8BF1-0B08C1CFE890}"/>
              </a:ext>
            </a:extLst>
          </p:cNvPr>
          <p:cNvSpPr>
            <a:spLocks noChangeShapeType="1"/>
          </p:cNvSpPr>
          <p:nvPr/>
        </p:nvSpPr>
        <p:spPr bwMode="auto">
          <a:xfrm>
            <a:off x="6155522" y="2928452"/>
            <a:ext cx="5879061" cy="0"/>
          </a:xfrm>
          <a:prstGeom prst="line">
            <a:avLst/>
          </a:prstGeom>
          <a:noFill/>
          <a:ln w="38100">
            <a:solidFill>
              <a:srgbClr val="C6DE2C"/>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GB" sz="3600" dirty="0"/>
          </a:p>
        </p:txBody>
      </p:sp>
      <p:sp>
        <p:nvSpPr>
          <p:cNvPr id="12" name="Line 5">
            <a:extLst>
              <a:ext uri="{FF2B5EF4-FFF2-40B4-BE49-F238E27FC236}">
                <a16:creationId xmlns:a16="http://schemas.microsoft.com/office/drawing/2014/main" id="{A5CFC3B5-5D09-4735-A31D-274B8B3C7A93}"/>
              </a:ext>
            </a:extLst>
          </p:cNvPr>
          <p:cNvSpPr>
            <a:spLocks noChangeShapeType="1"/>
          </p:cNvSpPr>
          <p:nvPr/>
        </p:nvSpPr>
        <p:spPr bwMode="auto">
          <a:xfrm>
            <a:off x="6155522" y="2928452"/>
            <a:ext cx="5879061" cy="0"/>
          </a:xfrm>
          <a:prstGeom prst="line">
            <a:avLst/>
          </a:prstGeom>
          <a:noFill/>
          <a:ln w="38100">
            <a:solidFill>
              <a:srgbClr val="C6DE2C"/>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GB" sz="3600" dirty="0"/>
          </a:p>
        </p:txBody>
      </p:sp>
      <p:sp>
        <p:nvSpPr>
          <p:cNvPr id="18" name="Subtitle 2">
            <a:extLst>
              <a:ext uri="{FF2B5EF4-FFF2-40B4-BE49-F238E27FC236}">
                <a16:creationId xmlns:a16="http://schemas.microsoft.com/office/drawing/2014/main" id="{C63CD474-6ABE-47EA-B148-79270B9C9C8E}"/>
              </a:ext>
            </a:extLst>
          </p:cNvPr>
          <p:cNvSpPr>
            <a:spLocks noGrp="1"/>
          </p:cNvSpPr>
          <p:nvPr>
            <p:ph type="subTitle" idx="1"/>
          </p:nvPr>
        </p:nvSpPr>
        <p:spPr>
          <a:xfrm>
            <a:off x="6174375" y="2964246"/>
            <a:ext cx="6017623" cy="1242765"/>
          </a:xfrm>
        </p:spPr>
        <p:txBody>
          <a:bodyPr tIns="90000" rIns="180000" bIns="180000"/>
          <a:lstStyle>
            <a:lvl1pPr marL="0" indent="0" algn="r">
              <a:buNone/>
              <a:defRPr sz="2400">
                <a:solidFill>
                  <a:schemeClr val="bg1"/>
                </a:solidFill>
                <a:latin typeface="Segoe UI Semilight" panose="020B0402040204020203" pitchFamily="34" charset="0"/>
                <a:cs typeface="Segoe UI Semilight" panose="020B04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16" name="Picture 15">
            <a:extLst>
              <a:ext uri="{FF2B5EF4-FFF2-40B4-BE49-F238E27FC236}">
                <a16:creationId xmlns:a16="http://schemas.microsoft.com/office/drawing/2014/main" id="{35BF7957-65B4-4449-A18D-07D1EE1FF19F}"/>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0595924" y="354478"/>
            <a:ext cx="1438659" cy="359665"/>
          </a:xfrm>
          <a:prstGeom prst="rect">
            <a:avLst/>
          </a:prstGeom>
        </p:spPr>
      </p:pic>
      <p:pic>
        <p:nvPicPr>
          <p:cNvPr id="11" name="Picture 10">
            <a:extLst>
              <a:ext uri="{FF2B5EF4-FFF2-40B4-BE49-F238E27FC236}">
                <a16:creationId xmlns:a16="http://schemas.microsoft.com/office/drawing/2014/main" id="{2FCDF0F0-44DA-46E3-BB94-8FA3380FD700}"/>
              </a:ext>
            </a:extLst>
          </p:cNvPr>
          <p:cNvPicPr/>
          <p:nvPr userDrawn="1"/>
        </p:nvPicPr>
        <p:blipFill rotWithShape="1">
          <a:blip r:embed="rId4"/>
          <a:srcRect l="9210" t="33592" r="60631" b="50154"/>
          <a:stretch/>
        </p:blipFill>
        <p:spPr bwMode="auto">
          <a:xfrm>
            <a:off x="0" y="5257794"/>
            <a:ext cx="4106198" cy="147511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833867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3825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C621F5A8-E2BF-4302-A2AF-BCF72375979F}"/>
              </a:ext>
            </a:extLst>
          </p:cNvPr>
          <p:cNvGrpSpPr/>
          <p:nvPr userDrawn="1"/>
        </p:nvGrpSpPr>
        <p:grpSpPr>
          <a:xfrm>
            <a:off x="-1" y="0"/>
            <a:ext cx="12192001" cy="1502148"/>
            <a:chOff x="-1" y="0"/>
            <a:chExt cx="12192001" cy="1502148"/>
          </a:xfrm>
        </p:grpSpPr>
        <p:sp>
          <p:nvSpPr>
            <p:cNvPr id="18" name="Rectangle 17">
              <a:extLst>
                <a:ext uri="{FF2B5EF4-FFF2-40B4-BE49-F238E27FC236}">
                  <a16:creationId xmlns:a16="http://schemas.microsoft.com/office/drawing/2014/main" id="{DE2473EB-6981-4E89-87A9-997C8AA30410}"/>
                </a:ext>
              </a:extLst>
            </p:cNvPr>
            <p:cNvSpPr/>
            <p:nvPr userDrawn="1"/>
          </p:nvSpPr>
          <p:spPr>
            <a:xfrm>
              <a:off x="-1" y="0"/>
              <a:ext cx="12191999" cy="1481138"/>
            </a:xfrm>
            <a:prstGeom prst="rect">
              <a:avLst/>
            </a:prstGeom>
            <a:solidFill>
              <a:srgbClr val="1F2E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Line 5">
              <a:extLst>
                <a:ext uri="{FF2B5EF4-FFF2-40B4-BE49-F238E27FC236}">
                  <a16:creationId xmlns:a16="http://schemas.microsoft.com/office/drawing/2014/main" id="{7996D022-F171-4FE0-A03D-F6F7EE60F089}"/>
                </a:ext>
              </a:extLst>
            </p:cNvPr>
            <p:cNvSpPr>
              <a:spLocks noChangeShapeType="1"/>
            </p:cNvSpPr>
            <p:nvPr userDrawn="1"/>
          </p:nvSpPr>
          <p:spPr bwMode="auto">
            <a:xfrm>
              <a:off x="1" y="1502148"/>
              <a:ext cx="12191999" cy="0"/>
            </a:xfrm>
            <a:prstGeom prst="line">
              <a:avLst/>
            </a:prstGeom>
            <a:noFill/>
            <a:ln w="38100">
              <a:solidFill>
                <a:srgbClr val="C6DE2C"/>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GB" sz="3600"/>
            </a:p>
          </p:txBody>
        </p:sp>
      </p:grpSp>
      <p:sp>
        <p:nvSpPr>
          <p:cNvPr id="12" name="Title 1">
            <a:extLst>
              <a:ext uri="{FF2B5EF4-FFF2-40B4-BE49-F238E27FC236}">
                <a16:creationId xmlns:a16="http://schemas.microsoft.com/office/drawing/2014/main" id="{4DD71653-9A63-4915-8D0D-29D9FDC85C4C}"/>
              </a:ext>
            </a:extLst>
          </p:cNvPr>
          <p:cNvSpPr>
            <a:spLocks noGrp="1"/>
          </p:cNvSpPr>
          <p:nvPr>
            <p:ph type="title"/>
          </p:nvPr>
        </p:nvSpPr>
        <p:spPr>
          <a:xfrm>
            <a:off x="352425" y="409575"/>
            <a:ext cx="11515725" cy="1062037"/>
          </a:xfrm>
          <a:effectLst>
            <a:outerShdw blurRad="50800" dist="38100" dir="5400000" algn="t" rotWithShape="0">
              <a:prstClr val="black">
                <a:alpha val="40000"/>
              </a:prstClr>
            </a:outerShdw>
          </a:effectLst>
        </p:spPr>
        <p:txBody>
          <a:bodyPr>
            <a:normAutofit/>
          </a:bodyPr>
          <a:lstStyle>
            <a:lvl1pPr>
              <a:defRPr sz="4000">
                <a:solidFill>
                  <a:schemeClr val="bg1"/>
                </a:solidFill>
                <a:effectLst/>
                <a:latin typeface="Segoe UI Semilight" panose="020B0402040204020203" pitchFamily="34" charset="0"/>
                <a:cs typeface="Segoe UI Semilight" panose="020B0402040204020203" pitchFamily="34" charset="0"/>
              </a:defRPr>
            </a:lvl1pPr>
          </a:lstStyle>
          <a:p>
            <a:r>
              <a:rPr lang="en-US"/>
              <a:t>Click to edit Master title style</a:t>
            </a:r>
            <a:endParaRPr lang="en-GB" dirty="0"/>
          </a:p>
        </p:txBody>
      </p:sp>
      <p:sp>
        <p:nvSpPr>
          <p:cNvPr id="15" name="Content Placeholder 2">
            <a:extLst>
              <a:ext uri="{FF2B5EF4-FFF2-40B4-BE49-F238E27FC236}">
                <a16:creationId xmlns:a16="http://schemas.microsoft.com/office/drawing/2014/main" id="{20ACD186-3ABD-4A88-A572-9F69CBC4CAA7}"/>
              </a:ext>
            </a:extLst>
          </p:cNvPr>
          <p:cNvSpPr>
            <a:spLocks noGrp="1"/>
          </p:cNvSpPr>
          <p:nvPr>
            <p:ph sz="half" idx="1"/>
          </p:nvPr>
        </p:nvSpPr>
        <p:spPr>
          <a:xfrm>
            <a:off x="323850" y="1641059"/>
            <a:ext cx="5695950" cy="4845466"/>
          </a:xfrm>
        </p:spPr>
        <p:txBody>
          <a:bodyPr/>
          <a:lstStyle>
            <a:lvl1pPr>
              <a:defRPr>
                <a:solidFill>
                  <a:srgbClr val="1F2E3C"/>
                </a:solidFill>
                <a:latin typeface="Segoe UI Semilight" panose="020B0402040204020203" pitchFamily="34" charset="0"/>
                <a:cs typeface="Segoe UI Semilight" panose="020B0402040204020203" pitchFamily="34" charset="0"/>
              </a:defRPr>
            </a:lvl1pPr>
            <a:lvl2pPr>
              <a:defRPr>
                <a:solidFill>
                  <a:srgbClr val="1F2E3C"/>
                </a:solidFill>
                <a:latin typeface="Segoe UI Semilight" panose="020B0402040204020203" pitchFamily="34" charset="0"/>
                <a:cs typeface="Segoe UI Semilight" panose="020B0402040204020203" pitchFamily="34" charset="0"/>
              </a:defRPr>
            </a:lvl2pPr>
            <a:lvl3pPr>
              <a:defRPr>
                <a:solidFill>
                  <a:srgbClr val="1F2E3C"/>
                </a:solidFill>
                <a:latin typeface="Segoe UI Semilight" panose="020B0402040204020203" pitchFamily="34" charset="0"/>
                <a:cs typeface="Segoe UI Semilight" panose="020B0402040204020203" pitchFamily="34" charset="0"/>
              </a:defRPr>
            </a:lvl3pPr>
            <a:lvl4pPr>
              <a:defRPr>
                <a:solidFill>
                  <a:srgbClr val="1F2E3C"/>
                </a:solidFill>
                <a:latin typeface="Segoe UI Semilight" panose="020B0402040204020203" pitchFamily="34" charset="0"/>
                <a:cs typeface="Segoe UI Semilight" panose="020B0402040204020203" pitchFamily="34" charset="0"/>
              </a:defRPr>
            </a:lvl4pPr>
            <a:lvl5pPr>
              <a:defRPr>
                <a:solidFill>
                  <a:srgbClr val="1F2E3C"/>
                </a:solidFill>
                <a:latin typeface="Segoe UI Semilight" panose="020B0402040204020203" pitchFamily="34" charset="0"/>
                <a:cs typeface="Segoe UI Semilight" panose="020B04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Content Placeholder 3">
            <a:extLst>
              <a:ext uri="{FF2B5EF4-FFF2-40B4-BE49-F238E27FC236}">
                <a16:creationId xmlns:a16="http://schemas.microsoft.com/office/drawing/2014/main" id="{B6B6AE46-8860-4DC4-B937-02A4394FAC89}"/>
              </a:ext>
            </a:extLst>
          </p:cNvPr>
          <p:cNvSpPr>
            <a:spLocks noGrp="1"/>
          </p:cNvSpPr>
          <p:nvPr>
            <p:ph sz="half" idx="2"/>
          </p:nvPr>
        </p:nvSpPr>
        <p:spPr>
          <a:xfrm>
            <a:off x="6172199" y="1641059"/>
            <a:ext cx="5695949" cy="4845466"/>
          </a:xfrm>
        </p:spPr>
        <p:txBody>
          <a:bodyPr/>
          <a:lstStyle>
            <a:lvl1pPr>
              <a:defRPr>
                <a:solidFill>
                  <a:srgbClr val="1F2E3C"/>
                </a:solidFill>
                <a:latin typeface="Segoe UI Semilight" panose="020B0402040204020203" pitchFamily="34" charset="0"/>
                <a:cs typeface="Segoe UI Semilight" panose="020B0402040204020203" pitchFamily="34" charset="0"/>
              </a:defRPr>
            </a:lvl1pPr>
            <a:lvl2pPr>
              <a:defRPr>
                <a:solidFill>
                  <a:srgbClr val="1F2E3C"/>
                </a:solidFill>
                <a:latin typeface="Segoe UI Semilight" panose="020B0402040204020203" pitchFamily="34" charset="0"/>
                <a:cs typeface="Segoe UI Semilight" panose="020B0402040204020203" pitchFamily="34" charset="0"/>
              </a:defRPr>
            </a:lvl2pPr>
            <a:lvl3pPr>
              <a:defRPr>
                <a:solidFill>
                  <a:srgbClr val="1F2E3C"/>
                </a:solidFill>
                <a:latin typeface="Segoe UI Semilight" panose="020B0402040204020203" pitchFamily="34" charset="0"/>
                <a:cs typeface="Segoe UI Semilight" panose="020B0402040204020203" pitchFamily="34" charset="0"/>
              </a:defRPr>
            </a:lvl3pPr>
            <a:lvl4pPr>
              <a:defRPr>
                <a:solidFill>
                  <a:srgbClr val="1F2E3C"/>
                </a:solidFill>
                <a:latin typeface="Segoe UI Semilight" panose="020B0402040204020203" pitchFamily="34" charset="0"/>
                <a:cs typeface="Segoe UI Semilight" panose="020B0402040204020203" pitchFamily="34" charset="0"/>
              </a:defRPr>
            </a:lvl4pPr>
            <a:lvl5pPr>
              <a:defRPr>
                <a:solidFill>
                  <a:srgbClr val="1F2E3C"/>
                </a:solidFill>
                <a:latin typeface="Segoe UI Semilight" panose="020B0402040204020203" pitchFamily="34" charset="0"/>
                <a:cs typeface="Segoe UI Semilight" panose="020B04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9" name="Picture 8">
            <a:extLst>
              <a:ext uri="{FF2B5EF4-FFF2-40B4-BE49-F238E27FC236}">
                <a16:creationId xmlns:a16="http://schemas.microsoft.com/office/drawing/2014/main" id="{3F2FBF54-CBA8-41C9-8F96-48553747B724}"/>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429491" y="283384"/>
            <a:ext cx="1438659" cy="359665"/>
          </a:xfrm>
          <a:prstGeom prst="rect">
            <a:avLst/>
          </a:prstGeom>
        </p:spPr>
      </p:pic>
    </p:spTree>
    <p:extLst>
      <p:ext uri="{BB962C8B-B14F-4D97-AF65-F5344CB8AC3E}">
        <p14:creationId xmlns:p14="http://schemas.microsoft.com/office/powerpoint/2010/main" val="3509891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9850CDE-F0E0-4520-A400-9A0D80266E6F}"/>
              </a:ext>
            </a:extLst>
          </p:cNvPr>
          <p:cNvGrpSpPr/>
          <p:nvPr userDrawn="1"/>
        </p:nvGrpSpPr>
        <p:grpSpPr>
          <a:xfrm>
            <a:off x="10683707" y="3"/>
            <a:ext cx="1502149" cy="6857998"/>
            <a:chOff x="10683707" y="3"/>
            <a:chExt cx="1502149" cy="6857998"/>
          </a:xfrm>
        </p:grpSpPr>
        <p:sp>
          <p:nvSpPr>
            <p:cNvPr id="17" name="Rectangle 16">
              <a:extLst>
                <a:ext uri="{FF2B5EF4-FFF2-40B4-BE49-F238E27FC236}">
                  <a16:creationId xmlns:a16="http://schemas.microsoft.com/office/drawing/2014/main" id="{0ADDBC60-CE5D-4813-9928-5F5CF93FA7A1}"/>
                </a:ext>
              </a:extLst>
            </p:cNvPr>
            <p:cNvSpPr/>
            <p:nvPr userDrawn="1"/>
          </p:nvSpPr>
          <p:spPr>
            <a:xfrm rot="5400000">
              <a:off x="8016289" y="2688432"/>
              <a:ext cx="6857996" cy="1481138"/>
            </a:xfrm>
            <a:prstGeom prst="rect">
              <a:avLst/>
            </a:prstGeom>
            <a:solidFill>
              <a:srgbClr val="1F2E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Line 5">
              <a:extLst>
                <a:ext uri="{FF2B5EF4-FFF2-40B4-BE49-F238E27FC236}">
                  <a16:creationId xmlns:a16="http://schemas.microsoft.com/office/drawing/2014/main" id="{FEC637D5-9957-4E9A-9946-53618522A6A3}"/>
                </a:ext>
              </a:extLst>
            </p:cNvPr>
            <p:cNvSpPr>
              <a:spLocks noChangeShapeType="1"/>
            </p:cNvSpPr>
            <p:nvPr userDrawn="1"/>
          </p:nvSpPr>
          <p:spPr bwMode="auto">
            <a:xfrm rot="5400000" flipV="1">
              <a:off x="7254709" y="3429001"/>
              <a:ext cx="6857998" cy="1"/>
            </a:xfrm>
            <a:prstGeom prst="line">
              <a:avLst/>
            </a:prstGeom>
            <a:noFill/>
            <a:ln w="38100">
              <a:solidFill>
                <a:srgbClr val="C6DE2C"/>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GB" sz="3600"/>
            </a:p>
          </p:txBody>
        </p:sp>
      </p:grpSp>
      <p:sp>
        <p:nvSpPr>
          <p:cNvPr id="11" name="Vertical Text Placeholder 2">
            <a:extLst>
              <a:ext uri="{FF2B5EF4-FFF2-40B4-BE49-F238E27FC236}">
                <a16:creationId xmlns:a16="http://schemas.microsoft.com/office/drawing/2014/main" id="{883D4B78-7069-4078-BCF8-544A2258930B}"/>
              </a:ext>
            </a:extLst>
          </p:cNvPr>
          <p:cNvSpPr>
            <a:spLocks noGrp="1"/>
          </p:cNvSpPr>
          <p:nvPr>
            <p:ph type="body" orient="vert" idx="1"/>
          </p:nvPr>
        </p:nvSpPr>
        <p:spPr>
          <a:xfrm>
            <a:off x="395083" y="365125"/>
            <a:ext cx="10035273" cy="6121400"/>
          </a:xfrm>
        </p:spPr>
        <p:txBody>
          <a:bodyPr vert="eaVert"/>
          <a:lstStyle>
            <a:lvl1pPr>
              <a:defRPr>
                <a:solidFill>
                  <a:srgbClr val="1F2E3C"/>
                </a:solidFill>
                <a:latin typeface="Segoe UI Semilight" panose="020B0402040204020203" pitchFamily="34" charset="0"/>
                <a:cs typeface="Segoe UI Semilight" panose="020B0402040204020203" pitchFamily="34" charset="0"/>
              </a:defRPr>
            </a:lvl1pPr>
            <a:lvl2pPr>
              <a:defRPr>
                <a:solidFill>
                  <a:srgbClr val="1F2E3C"/>
                </a:solidFill>
                <a:latin typeface="Segoe UI Semilight" panose="020B0402040204020203" pitchFamily="34" charset="0"/>
                <a:cs typeface="Segoe UI Semilight" panose="020B0402040204020203" pitchFamily="34" charset="0"/>
              </a:defRPr>
            </a:lvl2pPr>
            <a:lvl3pPr>
              <a:defRPr>
                <a:solidFill>
                  <a:srgbClr val="1F2E3C"/>
                </a:solidFill>
                <a:latin typeface="Segoe UI Semilight" panose="020B0402040204020203" pitchFamily="34" charset="0"/>
                <a:cs typeface="Segoe UI Semilight" panose="020B0402040204020203" pitchFamily="34" charset="0"/>
              </a:defRPr>
            </a:lvl3pPr>
            <a:lvl4pPr>
              <a:defRPr>
                <a:solidFill>
                  <a:srgbClr val="1F2E3C"/>
                </a:solidFill>
                <a:latin typeface="Segoe UI Semilight" panose="020B0402040204020203" pitchFamily="34" charset="0"/>
                <a:cs typeface="Segoe UI Semilight" panose="020B0402040204020203" pitchFamily="34" charset="0"/>
              </a:defRPr>
            </a:lvl4pPr>
            <a:lvl5pPr>
              <a:defRPr>
                <a:solidFill>
                  <a:srgbClr val="1F2E3C"/>
                </a:solidFill>
                <a:latin typeface="Segoe UI Semilight" panose="020B0402040204020203" pitchFamily="34" charset="0"/>
                <a:cs typeface="Segoe UI Semilight" panose="020B04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itle 1">
            <a:extLst>
              <a:ext uri="{FF2B5EF4-FFF2-40B4-BE49-F238E27FC236}">
                <a16:creationId xmlns:a16="http://schemas.microsoft.com/office/drawing/2014/main" id="{47B032EC-0C87-4941-B6DB-845FB860B6F8}"/>
              </a:ext>
            </a:extLst>
          </p:cNvPr>
          <p:cNvSpPr>
            <a:spLocks noGrp="1"/>
          </p:cNvSpPr>
          <p:nvPr>
            <p:ph type="title"/>
          </p:nvPr>
        </p:nvSpPr>
        <p:spPr>
          <a:xfrm rot="5400000">
            <a:off x="8218979" y="2894807"/>
            <a:ext cx="6121402" cy="1062037"/>
          </a:xfrm>
          <a:effectLst>
            <a:outerShdw blurRad="50800" dist="38100" dir="5400000" algn="t" rotWithShape="0">
              <a:prstClr val="black">
                <a:alpha val="40000"/>
              </a:prstClr>
            </a:outerShdw>
          </a:effectLst>
        </p:spPr>
        <p:txBody>
          <a:bodyPr>
            <a:normAutofit/>
          </a:bodyPr>
          <a:lstStyle>
            <a:lvl1pPr>
              <a:defRPr sz="3600">
                <a:solidFill>
                  <a:schemeClr val="bg1"/>
                </a:solidFill>
                <a:effectLst/>
                <a:latin typeface="Segoe UI Semilight" panose="020B0402040204020203" pitchFamily="34" charset="0"/>
                <a:cs typeface="Segoe UI Semilight" panose="020B0402040204020203" pitchFamily="34" charset="0"/>
              </a:defRPr>
            </a:lvl1pPr>
          </a:lstStyle>
          <a:p>
            <a:r>
              <a:rPr lang="en-US"/>
              <a:t>Click to edit Master title style</a:t>
            </a:r>
            <a:endParaRPr lang="en-GB" dirty="0"/>
          </a:p>
        </p:txBody>
      </p:sp>
      <p:pic>
        <p:nvPicPr>
          <p:cNvPr id="8" name="Picture 7">
            <a:extLst>
              <a:ext uri="{FF2B5EF4-FFF2-40B4-BE49-F238E27FC236}">
                <a16:creationId xmlns:a16="http://schemas.microsoft.com/office/drawing/2014/main" id="{1EE13CF2-4AFC-4012-8CDB-6231282F1BE4}"/>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rot="5400000">
            <a:off x="11003310" y="5634988"/>
            <a:ext cx="1438659" cy="359665"/>
          </a:xfrm>
          <a:prstGeom prst="rect">
            <a:avLst/>
          </a:prstGeom>
        </p:spPr>
      </p:pic>
    </p:spTree>
    <p:extLst>
      <p:ext uri="{BB962C8B-B14F-4D97-AF65-F5344CB8AC3E}">
        <p14:creationId xmlns:p14="http://schemas.microsoft.com/office/powerpoint/2010/main" val="41375188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E89433EB-3DBD-41D0-B804-E37F494676B5}"/>
              </a:ext>
            </a:extLst>
          </p:cNvPr>
          <p:cNvGrpSpPr/>
          <p:nvPr userDrawn="1"/>
        </p:nvGrpSpPr>
        <p:grpSpPr>
          <a:xfrm>
            <a:off x="-1" y="0"/>
            <a:ext cx="12192001" cy="1502148"/>
            <a:chOff x="-1" y="0"/>
            <a:chExt cx="12192001" cy="1502148"/>
          </a:xfrm>
        </p:grpSpPr>
        <p:sp>
          <p:nvSpPr>
            <p:cNvPr id="13" name="Rectangle 12">
              <a:extLst>
                <a:ext uri="{FF2B5EF4-FFF2-40B4-BE49-F238E27FC236}">
                  <a16:creationId xmlns:a16="http://schemas.microsoft.com/office/drawing/2014/main" id="{033EEB3F-8C3E-4163-95B1-386943551DF7}"/>
                </a:ext>
              </a:extLst>
            </p:cNvPr>
            <p:cNvSpPr/>
            <p:nvPr userDrawn="1"/>
          </p:nvSpPr>
          <p:spPr>
            <a:xfrm>
              <a:off x="-1" y="0"/>
              <a:ext cx="12191999" cy="1481138"/>
            </a:xfrm>
            <a:prstGeom prst="rect">
              <a:avLst/>
            </a:prstGeom>
            <a:solidFill>
              <a:srgbClr val="1F2E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Line 5">
              <a:extLst>
                <a:ext uri="{FF2B5EF4-FFF2-40B4-BE49-F238E27FC236}">
                  <a16:creationId xmlns:a16="http://schemas.microsoft.com/office/drawing/2014/main" id="{FCE173CD-F286-4604-9E11-BFE7A6D68C1C}"/>
                </a:ext>
              </a:extLst>
            </p:cNvPr>
            <p:cNvSpPr>
              <a:spLocks noChangeShapeType="1"/>
            </p:cNvSpPr>
            <p:nvPr userDrawn="1"/>
          </p:nvSpPr>
          <p:spPr bwMode="auto">
            <a:xfrm>
              <a:off x="1" y="1502148"/>
              <a:ext cx="12191999" cy="0"/>
            </a:xfrm>
            <a:prstGeom prst="line">
              <a:avLst/>
            </a:prstGeom>
            <a:noFill/>
            <a:ln w="38100">
              <a:solidFill>
                <a:srgbClr val="C6DE2C"/>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GB" sz="3600"/>
            </a:p>
          </p:txBody>
        </p:sp>
      </p:grpSp>
      <p:sp>
        <p:nvSpPr>
          <p:cNvPr id="8" name="Title 1">
            <a:extLst>
              <a:ext uri="{FF2B5EF4-FFF2-40B4-BE49-F238E27FC236}">
                <a16:creationId xmlns:a16="http://schemas.microsoft.com/office/drawing/2014/main" id="{F7338823-AA55-46AE-B494-7F84EC4E0320}"/>
              </a:ext>
            </a:extLst>
          </p:cNvPr>
          <p:cNvSpPr>
            <a:spLocks noGrp="1"/>
          </p:cNvSpPr>
          <p:nvPr>
            <p:ph type="title"/>
          </p:nvPr>
        </p:nvSpPr>
        <p:spPr>
          <a:xfrm>
            <a:off x="352425" y="409575"/>
            <a:ext cx="11515725" cy="1062037"/>
          </a:xfrm>
          <a:effectLst>
            <a:outerShdw blurRad="50800" dist="38100" dir="5400000" algn="t" rotWithShape="0">
              <a:prstClr val="black">
                <a:alpha val="40000"/>
              </a:prstClr>
            </a:outerShdw>
          </a:effectLst>
        </p:spPr>
        <p:txBody>
          <a:bodyPr>
            <a:normAutofit/>
          </a:bodyPr>
          <a:lstStyle>
            <a:lvl1pPr>
              <a:defRPr sz="4000">
                <a:solidFill>
                  <a:schemeClr val="bg1"/>
                </a:solidFill>
                <a:effectLst/>
                <a:latin typeface="Segoe UI Semilight" panose="020B0402040204020203" pitchFamily="34" charset="0"/>
                <a:cs typeface="Segoe UI Semilight" panose="020B0402040204020203" pitchFamily="34" charset="0"/>
              </a:defRPr>
            </a:lvl1pPr>
          </a:lstStyle>
          <a:p>
            <a:r>
              <a:rPr lang="en-US"/>
              <a:t>Click to edit Master title style</a:t>
            </a:r>
            <a:endParaRPr lang="en-GB" dirty="0"/>
          </a:p>
        </p:txBody>
      </p:sp>
      <p:pic>
        <p:nvPicPr>
          <p:cNvPr id="7" name="Picture 6">
            <a:extLst>
              <a:ext uri="{FF2B5EF4-FFF2-40B4-BE49-F238E27FC236}">
                <a16:creationId xmlns:a16="http://schemas.microsoft.com/office/drawing/2014/main" id="{1344E1AA-1088-404D-AA66-825AE14F36C1}"/>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429491" y="283384"/>
            <a:ext cx="1438659" cy="359665"/>
          </a:xfrm>
          <a:prstGeom prst="rect">
            <a:avLst/>
          </a:prstGeom>
        </p:spPr>
      </p:pic>
    </p:spTree>
    <p:extLst>
      <p:ext uri="{BB962C8B-B14F-4D97-AF65-F5344CB8AC3E}">
        <p14:creationId xmlns:p14="http://schemas.microsoft.com/office/powerpoint/2010/main" val="3189619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sclaimer Contact Names">
    <p:spTree>
      <p:nvGrpSpPr>
        <p:cNvPr id="1" name=""/>
        <p:cNvGrpSpPr/>
        <p:nvPr/>
      </p:nvGrpSpPr>
      <p:grpSpPr>
        <a:xfrm>
          <a:off x="0" y="0"/>
          <a:ext cx="0" cy="0"/>
          <a:chOff x="0" y="0"/>
          <a:chExt cx="0" cy="0"/>
        </a:xfrm>
      </p:grpSpPr>
      <p:sp>
        <p:nvSpPr>
          <p:cNvPr id="9" name="Picture Placeholder 5">
            <a:extLst>
              <a:ext uri="{FF2B5EF4-FFF2-40B4-BE49-F238E27FC236}">
                <a16:creationId xmlns:a16="http://schemas.microsoft.com/office/drawing/2014/main" id="{614EC392-F15D-4DAB-9035-150A286FED5A}"/>
              </a:ext>
            </a:extLst>
          </p:cNvPr>
          <p:cNvSpPr>
            <a:spLocks noGrp="1"/>
          </p:cNvSpPr>
          <p:nvPr>
            <p:ph type="pic" sz="quarter" idx="12"/>
          </p:nvPr>
        </p:nvSpPr>
        <p:spPr>
          <a:xfrm>
            <a:off x="4060985" y="1473507"/>
            <a:ext cx="1800000" cy="1800000"/>
          </a:xfrm>
        </p:spPr>
        <p:txBody>
          <a:bodyPr>
            <a:normAutofit/>
          </a:bodyPr>
          <a:lstStyle>
            <a:lvl1pPr marL="0" indent="0">
              <a:buNone/>
              <a:defRPr sz="1400">
                <a:solidFill>
                  <a:srgbClr val="1F2E3C"/>
                </a:solidFill>
                <a:latin typeface="Segoe UI Semilight" panose="020B0402040204020203" pitchFamily="34" charset="0"/>
                <a:cs typeface="Segoe UI Semilight" panose="020B0402040204020203" pitchFamily="34" charset="0"/>
              </a:defRPr>
            </a:lvl1pPr>
          </a:lstStyle>
          <a:p>
            <a:r>
              <a:rPr lang="en-US"/>
              <a:t>Click icon to add picture</a:t>
            </a:r>
            <a:endParaRPr lang="en-GB" dirty="0"/>
          </a:p>
        </p:txBody>
      </p:sp>
      <p:sp>
        <p:nvSpPr>
          <p:cNvPr id="16" name="Text Placeholder 19">
            <a:extLst>
              <a:ext uri="{FF2B5EF4-FFF2-40B4-BE49-F238E27FC236}">
                <a16:creationId xmlns:a16="http://schemas.microsoft.com/office/drawing/2014/main" id="{32340D8E-1F62-44DC-90DB-F029B4A57C9D}"/>
              </a:ext>
            </a:extLst>
          </p:cNvPr>
          <p:cNvSpPr>
            <a:spLocks noGrp="1"/>
          </p:cNvSpPr>
          <p:nvPr>
            <p:ph type="body" sz="quarter" idx="17" hasCustomPrompt="1"/>
          </p:nvPr>
        </p:nvSpPr>
        <p:spPr>
          <a:xfrm>
            <a:off x="6455880" y="1473507"/>
            <a:ext cx="5105395" cy="2075498"/>
          </a:xfrm>
        </p:spPr>
        <p:txBody>
          <a:bodyPr/>
          <a:lstStyle>
            <a:lvl1pPr marL="0" indent="0">
              <a:buNone/>
              <a:defRPr sz="2800">
                <a:solidFill>
                  <a:srgbClr val="1F2E3C"/>
                </a:solidFill>
                <a:latin typeface="Segoe UI Semilight" panose="020B0402040204020203" pitchFamily="34" charset="0"/>
                <a:cs typeface="Segoe UI Semilight" panose="020B0402040204020203" pitchFamily="34" charset="0"/>
              </a:defRPr>
            </a:lvl1pPr>
            <a:lvl2pPr marL="0" indent="0">
              <a:buNone/>
              <a:defRPr sz="2000">
                <a:solidFill>
                  <a:srgbClr val="1F2E3C"/>
                </a:solidFill>
                <a:latin typeface="Segoe UI Semilight" panose="020B0402040204020203" pitchFamily="34" charset="0"/>
                <a:cs typeface="Segoe UI Semilight" panose="020B0402040204020203" pitchFamily="34" charset="0"/>
              </a:defRPr>
            </a:lvl2pPr>
            <a:lvl3pPr marL="914400" indent="0">
              <a:buNone/>
              <a:defRPr>
                <a:latin typeface="Segoe UI Semilight" panose="020B0402040204020203" pitchFamily="34" charset="0"/>
                <a:cs typeface="Segoe UI Semilight" panose="020B0402040204020203" pitchFamily="34" charset="0"/>
              </a:defRPr>
            </a:lvl3pPr>
            <a:lvl4pPr marL="1371600" indent="0">
              <a:buNone/>
              <a:defRPr>
                <a:latin typeface="Segoe UI Semilight" panose="020B0402040204020203" pitchFamily="34" charset="0"/>
                <a:cs typeface="Segoe UI Semilight" panose="020B0402040204020203" pitchFamily="34" charset="0"/>
              </a:defRPr>
            </a:lvl4pPr>
            <a:lvl5pPr marL="1828800" indent="0">
              <a:buNone/>
              <a:defRPr>
                <a:latin typeface="Segoe UI Semilight" panose="020B0402040204020203" pitchFamily="34" charset="0"/>
                <a:cs typeface="Segoe UI Semilight" panose="020B0402040204020203" pitchFamily="34" charset="0"/>
              </a:defRPr>
            </a:lvl5pPr>
          </a:lstStyle>
          <a:p>
            <a:pPr lvl="0"/>
            <a:r>
              <a:rPr lang="en-US" dirty="0"/>
              <a:t>Name</a:t>
            </a:r>
          </a:p>
          <a:p>
            <a:pPr lvl="1"/>
            <a:endParaRPr lang="en-US" dirty="0"/>
          </a:p>
          <a:p>
            <a:pPr lvl="1"/>
            <a:r>
              <a:rPr lang="en-US" dirty="0"/>
              <a:t>e: z.surname@hempsons.co.uk</a:t>
            </a:r>
          </a:p>
          <a:p>
            <a:pPr lvl="1"/>
            <a:r>
              <a:rPr lang="en-US" dirty="0"/>
              <a:t>t: 0xxxx </a:t>
            </a:r>
            <a:r>
              <a:rPr lang="en-US" dirty="0" err="1"/>
              <a:t>xxxxxx</a:t>
            </a:r>
            <a:r>
              <a:rPr lang="en-US" dirty="0"/>
              <a:t> m: 07xxx </a:t>
            </a:r>
            <a:r>
              <a:rPr lang="en-US" dirty="0" err="1"/>
              <a:t>xxxxxx</a:t>
            </a:r>
            <a:endParaRPr lang="en-US" dirty="0"/>
          </a:p>
          <a:p>
            <a:pPr lvl="1"/>
            <a:r>
              <a:rPr lang="en-US" dirty="0"/>
              <a:t>@</a:t>
            </a:r>
            <a:r>
              <a:rPr lang="en-GB" dirty="0"/>
              <a:t>Twitter-name</a:t>
            </a:r>
            <a:endParaRPr lang="en-US" dirty="0"/>
          </a:p>
        </p:txBody>
      </p:sp>
      <p:grpSp>
        <p:nvGrpSpPr>
          <p:cNvPr id="18" name="Group 17">
            <a:extLst>
              <a:ext uri="{FF2B5EF4-FFF2-40B4-BE49-F238E27FC236}">
                <a16:creationId xmlns:a16="http://schemas.microsoft.com/office/drawing/2014/main" id="{FBD9B64C-C23C-4317-A4A1-85ADA0BE56FE}"/>
              </a:ext>
            </a:extLst>
          </p:cNvPr>
          <p:cNvGrpSpPr/>
          <p:nvPr userDrawn="1"/>
        </p:nvGrpSpPr>
        <p:grpSpPr>
          <a:xfrm>
            <a:off x="0" y="-1"/>
            <a:ext cx="3588470" cy="6858001"/>
            <a:chOff x="0" y="-1"/>
            <a:chExt cx="3588470" cy="6858001"/>
          </a:xfrm>
        </p:grpSpPr>
        <p:sp>
          <p:nvSpPr>
            <p:cNvPr id="19" name="Rectangle 18">
              <a:extLst>
                <a:ext uri="{FF2B5EF4-FFF2-40B4-BE49-F238E27FC236}">
                  <a16:creationId xmlns:a16="http://schemas.microsoft.com/office/drawing/2014/main" id="{39000A58-DB12-4A72-8642-BBAFC6F6A2BF}"/>
                </a:ext>
              </a:extLst>
            </p:cNvPr>
            <p:cNvSpPr/>
            <p:nvPr userDrawn="1"/>
          </p:nvSpPr>
          <p:spPr>
            <a:xfrm>
              <a:off x="0" y="-1"/>
              <a:ext cx="3588470" cy="6857995"/>
            </a:xfrm>
            <a:prstGeom prst="rect">
              <a:avLst/>
            </a:prstGeom>
            <a:solidFill>
              <a:srgbClr val="1F2E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Line 5">
              <a:extLst>
                <a:ext uri="{FF2B5EF4-FFF2-40B4-BE49-F238E27FC236}">
                  <a16:creationId xmlns:a16="http://schemas.microsoft.com/office/drawing/2014/main" id="{F89694FC-B752-4F90-B72F-30BA2B745FAF}"/>
                </a:ext>
              </a:extLst>
            </p:cNvPr>
            <p:cNvSpPr>
              <a:spLocks noChangeShapeType="1"/>
            </p:cNvSpPr>
            <p:nvPr userDrawn="1"/>
          </p:nvSpPr>
          <p:spPr bwMode="auto">
            <a:xfrm flipH="1">
              <a:off x="3579019" y="0"/>
              <a:ext cx="9451" cy="6858000"/>
            </a:xfrm>
            <a:prstGeom prst="line">
              <a:avLst/>
            </a:prstGeom>
            <a:noFill/>
            <a:ln w="38100">
              <a:solidFill>
                <a:srgbClr val="C6DE2C"/>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GB" sz="3600"/>
            </a:p>
          </p:txBody>
        </p:sp>
      </p:grpSp>
      <p:sp>
        <p:nvSpPr>
          <p:cNvPr id="2" name="TextBox 1">
            <a:extLst>
              <a:ext uri="{FF2B5EF4-FFF2-40B4-BE49-F238E27FC236}">
                <a16:creationId xmlns:a16="http://schemas.microsoft.com/office/drawing/2014/main" id="{213AFC9F-4FB9-41C1-A46A-08CD0510BF7D}"/>
              </a:ext>
            </a:extLst>
          </p:cNvPr>
          <p:cNvSpPr txBox="1"/>
          <p:nvPr userDrawn="1"/>
        </p:nvSpPr>
        <p:spPr>
          <a:xfrm>
            <a:off x="120061" y="2081589"/>
            <a:ext cx="3465905" cy="1421928"/>
          </a:xfrm>
          <a:prstGeom prst="rect">
            <a:avLst/>
          </a:prstGeom>
          <a:noFill/>
        </p:spPr>
        <p:txBody>
          <a:bodyPr wrap="square"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altLang="en-US" sz="1200" b="0" i="0" u="none" strike="noStrike" kern="1200" cap="none" spc="0" normalizeH="0" baseline="0" noProof="0" dirty="0">
                <a:ln>
                  <a:noFill/>
                </a:ln>
                <a:solidFill>
                  <a:schemeClr val="bg1"/>
                </a:solidFill>
                <a:effectLst/>
                <a:uLnTx/>
                <a:uFillTx/>
                <a:latin typeface="Segoe UI Semilight" panose="020B0402040204020203" pitchFamily="34" charset="0"/>
                <a:ea typeface="+mn-ea"/>
                <a:cs typeface="Segoe UI Semilight" panose="020B0402040204020203" pitchFamily="34" charset="0"/>
              </a:rPr>
              <a:t>Disclaimer: These slides are made available on the basis that no liability is accepted for any errors of fact or opinion they may contain. The slides and presentation should not be regarded as a comprehensive statement of the law and practice in this area. Professional advice should be obtained before applying the information to particular circumstances</a:t>
            </a:r>
            <a:endParaRPr kumimoji="0" lang="en-GB" sz="2800" b="0" i="0" u="none" strike="noStrike" kern="1200" cap="none" spc="0" normalizeH="0" baseline="0" noProof="0" dirty="0">
              <a:ln>
                <a:noFill/>
              </a:ln>
              <a:solidFill>
                <a:schemeClr val="bg1"/>
              </a:solidFill>
              <a:effectLst/>
              <a:uLnTx/>
              <a:uFillTx/>
              <a:latin typeface="Segoe UI Semilight" panose="020B0402040204020203" pitchFamily="34" charset="0"/>
              <a:ea typeface="+mn-ea"/>
              <a:cs typeface="Segoe UI Semilight" panose="020B0402040204020203" pitchFamily="34" charset="0"/>
            </a:endParaRPr>
          </a:p>
        </p:txBody>
      </p:sp>
      <p:sp>
        <p:nvSpPr>
          <p:cNvPr id="41" name="Picture Placeholder 5">
            <a:extLst>
              <a:ext uri="{FF2B5EF4-FFF2-40B4-BE49-F238E27FC236}">
                <a16:creationId xmlns:a16="http://schemas.microsoft.com/office/drawing/2014/main" id="{E2A5B008-1A4A-4409-ACCF-893C662502F3}"/>
              </a:ext>
            </a:extLst>
          </p:cNvPr>
          <p:cNvSpPr>
            <a:spLocks noGrp="1"/>
          </p:cNvSpPr>
          <p:nvPr>
            <p:ph type="pic" sz="quarter" idx="18"/>
          </p:nvPr>
        </p:nvSpPr>
        <p:spPr>
          <a:xfrm>
            <a:off x="4060985" y="3769032"/>
            <a:ext cx="1800000" cy="1800000"/>
          </a:xfrm>
        </p:spPr>
        <p:txBody>
          <a:bodyPr>
            <a:normAutofit/>
          </a:bodyPr>
          <a:lstStyle>
            <a:lvl1pPr marL="0" indent="0">
              <a:buNone/>
              <a:defRPr sz="1400">
                <a:solidFill>
                  <a:srgbClr val="1F2E3C"/>
                </a:solidFill>
                <a:latin typeface="Segoe UI Semilight" panose="020B0402040204020203" pitchFamily="34" charset="0"/>
                <a:cs typeface="Segoe UI Semilight" panose="020B0402040204020203" pitchFamily="34" charset="0"/>
              </a:defRPr>
            </a:lvl1pPr>
          </a:lstStyle>
          <a:p>
            <a:r>
              <a:rPr lang="en-US"/>
              <a:t>Click icon to add picture</a:t>
            </a:r>
            <a:endParaRPr lang="en-GB" dirty="0"/>
          </a:p>
        </p:txBody>
      </p:sp>
      <p:sp>
        <p:nvSpPr>
          <p:cNvPr id="51" name="Text Placeholder 19">
            <a:extLst>
              <a:ext uri="{FF2B5EF4-FFF2-40B4-BE49-F238E27FC236}">
                <a16:creationId xmlns:a16="http://schemas.microsoft.com/office/drawing/2014/main" id="{5C5E5FBD-0FF8-4E36-8756-22A5A67C48ED}"/>
              </a:ext>
            </a:extLst>
          </p:cNvPr>
          <p:cNvSpPr>
            <a:spLocks noGrp="1"/>
          </p:cNvSpPr>
          <p:nvPr>
            <p:ph type="body" sz="quarter" idx="19" hasCustomPrompt="1"/>
          </p:nvPr>
        </p:nvSpPr>
        <p:spPr>
          <a:xfrm>
            <a:off x="6455880" y="3769032"/>
            <a:ext cx="5105395" cy="2075498"/>
          </a:xfrm>
        </p:spPr>
        <p:txBody>
          <a:bodyPr/>
          <a:lstStyle>
            <a:lvl1pPr marL="0" indent="0">
              <a:buNone/>
              <a:defRPr sz="2800">
                <a:solidFill>
                  <a:srgbClr val="1F2E3C"/>
                </a:solidFill>
                <a:latin typeface="Segoe UI Semilight" panose="020B0402040204020203" pitchFamily="34" charset="0"/>
                <a:cs typeface="Segoe UI Semilight" panose="020B0402040204020203" pitchFamily="34" charset="0"/>
              </a:defRPr>
            </a:lvl1pPr>
            <a:lvl2pPr marL="0" indent="0">
              <a:buNone/>
              <a:defRPr sz="2000">
                <a:solidFill>
                  <a:srgbClr val="1F2E3C"/>
                </a:solidFill>
                <a:latin typeface="Segoe UI Semilight" panose="020B0402040204020203" pitchFamily="34" charset="0"/>
                <a:cs typeface="Segoe UI Semilight" panose="020B0402040204020203" pitchFamily="34" charset="0"/>
              </a:defRPr>
            </a:lvl2pPr>
            <a:lvl3pPr marL="914400" indent="0">
              <a:buNone/>
              <a:defRPr>
                <a:latin typeface="Segoe UI Semilight" panose="020B0402040204020203" pitchFamily="34" charset="0"/>
                <a:cs typeface="Segoe UI Semilight" panose="020B0402040204020203" pitchFamily="34" charset="0"/>
              </a:defRPr>
            </a:lvl3pPr>
            <a:lvl4pPr marL="1371600" indent="0">
              <a:buNone/>
              <a:defRPr>
                <a:latin typeface="Segoe UI Semilight" panose="020B0402040204020203" pitchFamily="34" charset="0"/>
                <a:cs typeface="Segoe UI Semilight" panose="020B0402040204020203" pitchFamily="34" charset="0"/>
              </a:defRPr>
            </a:lvl4pPr>
            <a:lvl5pPr marL="1828800" indent="0">
              <a:buNone/>
              <a:defRPr>
                <a:latin typeface="Segoe UI Semilight" panose="020B0402040204020203" pitchFamily="34" charset="0"/>
                <a:cs typeface="Segoe UI Semilight" panose="020B0402040204020203" pitchFamily="34" charset="0"/>
              </a:defRPr>
            </a:lvl5pPr>
          </a:lstStyle>
          <a:p>
            <a:pPr lvl="0"/>
            <a:r>
              <a:rPr lang="en-US" dirty="0"/>
              <a:t>Name</a:t>
            </a:r>
          </a:p>
          <a:p>
            <a:pPr lvl="1"/>
            <a:endParaRPr lang="en-US" dirty="0"/>
          </a:p>
          <a:p>
            <a:pPr lvl="1"/>
            <a:r>
              <a:rPr lang="en-US" dirty="0"/>
              <a:t>e: z.surname@hempsons.co.uk</a:t>
            </a:r>
          </a:p>
          <a:p>
            <a:pPr lvl="1"/>
            <a:r>
              <a:rPr lang="en-US" dirty="0"/>
              <a:t>t: 0xxxx </a:t>
            </a:r>
            <a:r>
              <a:rPr lang="en-US" dirty="0" err="1"/>
              <a:t>xxxxxx</a:t>
            </a:r>
            <a:r>
              <a:rPr lang="en-US" dirty="0"/>
              <a:t> m: 07xxx </a:t>
            </a:r>
            <a:r>
              <a:rPr lang="en-US" dirty="0" err="1"/>
              <a:t>xxxxxx</a:t>
            </a:r>
            <a:endParaRPr lang="en-US" dirty="0"/>
          </a:p>
          <a:p>
            <a:pPr lvl="1"/>
            <a:r>
              <a:rPr lang="en-US" dirty="0"/>
              <a:t>@</a:t>
            </a:r>
            <a:r>
              <a:rPr lang="en-GB" dirty="0"/>
              <a:t>Twitter-name</a:t>
            </a:r>
            <a:endParaRPr lang="en-US" dirty="0"/>
          </a:p>
        </p:txBody>
      </p:sp>
      <p:sp>
        <p:nvSpPr>
          <p:cNvPr id="22" name="TextBox 21">
            <a:extLst>
              <a:ext uri="{FF2B5EF4-FFF2-40B4-BE49-F238E27FC236}">
                <a16:creationId xmlns:a16="http://schemas.microsoft.com/office/drawing/2014/main" id="{357478DE-E54C-40A8-A451-83D8432F82F0}"/>
              </a:ext>
            </a:extLst>
          </p:cNvPr>
          <p:cNvSpPr txBox="1"/>
          <p:nvPr userDrawn="1"/>
        </p:nvSpPr>
        <p:spPr>
          <a:xfrm>
            <a:off x="111008" y="1528909"/>
            <a:ext cx="3465905" cy="535531"/>
          </a:xfrm>
          <a:prstGeom prst="rect">
            <a:avLst/>
          </a:prstGeom>
          <a:noFill/>
        </p:spPr>
        <p:txBody>
          <a:bodyPr wrap="square"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ltLang="en-US" sz="3200" kern="1200" noProof="0" dirty="0">
                <a:solidFill>
                  <a:schemeClr val="bg1"/>
                </a:solidFill>
                <a:effectLst/>
                <a:latin typeface="Segoe UI Semilight" panose="020B0402040204020203" pitchFamily="34" charset="0"/>
                <a:ea typeface="+mj-ea"/>
                <a:cs typeface="Segoe UI Semilight" panose="020B0402040204020203" pitchFamily="34" charset="0"/>
              </a:rPr>
              <a:t>Contact</a:t>
            </a:r>
            <a:endParaRPr lang="en-GB" sz="3200" kern="1200" noProof="0" dirty="0">
              <a:solidFill>
                <a:schemeClr val="bg1"/>
              </a:solidFill>
              <a:effectLst/>
              <a:latin typeface="Segoe UI Semilight" panose="020B0402040204020203" pitchFamily="34" charset="0"/>
              <a:ea typeface="+mj-ea"/>
              <a:cs typeface="Segoe UI Semilight" panose="020B0402040204020203" pitchFamily="34" charset="0"/>
            </a:endParaRPr>
          </a:p>
        </p:txBody>
      </p:sp>
      <p:pic>
        <p:nvPicPr>
          <p:cNvPr id="23" name="Picture 22">
            <a:extLst>
              <a:ext uri="{FF2B5EF4-FFF2-40B4-BE49-F238E27FC236}">
                <a16:creationId xmlns:a16="http://schemas.microsoft.com/office/drawing/2014/main" id="{0AF5D6A7-C268-4316-B2E2-D11BAAB88D19}"/>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01151" y="307774"/>
            <a:ext cx="1438659" cy="359665"/>
          </a:xfrm>
          <a:prstGeom prst="rect">
            <a:avLst/>
          </a:prstGeom>
        </p:spPr>
      </p:pic>
      <p:grpSp>
        <p:nvGrpSpPr>
          <p:cNvPr id="21" name="Group 20">
            <a:extLst>
              <a:ext uri="{FF2B5EF4-FFF2-40B4-BE49-F238E27FC236}">
                <a16:creationId xmlns:a16="http://schemas.microsoft.com/office/drawing/2014/main" id="{711FB4DD-507E-4A9A-8E36-54DD45C823B1}"/>
              </a:ext>
            </a:extLst>
          </p:cNvPr>
          <p:cNvGrpSpPr/>
          <p:nvPr userDrawn="1"/>
        </p:nvGrpSpPr>
        <p:grpSpPr>
          <a:xfrm>
            <a:off x="201151" y="3765400"/>
            <a:ext cx="3006053" cy="1803632"/>
            <a:chOff x="0" y="0"/>
            <a:chExt cx="2880000" cy="1728000"/>
          </a:xfrm>
        </p:grpSpPr>
        <p:sp>
          <p:nvSpPr>
            <p:cNvPr id="24" name="Rectangle: Rounded Corners 23">
              <a:extLst>
                <a:ext uri="{FF2B5EF4-FFF2-40B4-BE49-F238E27FC236}">
                  <a16:creationId xmlns:a16="http://schemas.microsoft.com/office/drawing/2014/main" id="{D99C59A5-C4AD-4F5D-AA0F-72D56B60E493}"/>
                </a:ext>
              </a:extLst>
            </p:cNvPr>
            <p:cNvSpPr/>
            <p:nvPr userDrawn="1"/>
          </p:nvSpPr>
          <p:spPr>
            <a:xfrm>
              <a:off x="0" y="0"/>
              <a:ext cx="2880000" cy="1728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25" name="Picture 24">
              <a:extLst>
                <a:ext uri="{FF2B5EF4-FFF2-40B4-BE49-F238E27FC236}">
                  <a16:creationId xmlns:a16="http://schemas.microsoft.com/office/drawing/2014/main" id="{29B74FC5-8AAD-4F4D-A294-763718D16623}"/>
                </a:ext>
              </a:extLst>
            </p:cNvPr>
            <p:cNvPicPr>
              <a:picLocks noChangeAspect="1"/>
            </p:cNvPicPr>
            <p:nvPr userDrawn="1"/>
          </p:nvPicPr>
          <p:blipFill rotWithShape="1">
            <a:blip r:embed="rId3" cstate="email">
              <a:extLst>
                <a:ext uri="{28A0092B-C50C-407E-A947-70E740481C1C}">
                  <a14:useLocalDpi xmlns:a14="http://schemas.microsoft.com/office/drawing/2010/main" val="0"/>
                </a:ext>
              </a:extLst>
            </a:blip>
            <a:srcRect/>
            <a:stretch/>
          </p:blipFill>
          <p:spPr bwMode="auto">
            <a:xfrm>
              <a:off x="1482132" y="130629"/>
              <a:ext cx="1240790" cy="629920"/>
            </a:xfrm>
            <a:prstGeom prst="rect">
              <a:avLst/>
            </a:prstGeom>
            <a:ln>
              <a:noFill/>
            </a:ln>
            <a:extLst>
              <a:ext uri="{53640926-AAD7-44D8-BBD7-CCE9431645EC}">
                <a14:shadowObscured xmlns:a14="http://schemas.microsoft.com/office/drawing/2010/main"/>
              </a:ext>
            </a:extLst>
          </p:spPr>
        </p:pic>
        <p:pic>
          <p:nvPicPr>
            <p:cNvPr id="26" name="Picture 25">
              <a:extLst>
                <a:ext uri="{FF2B5EF4-FFF2-40B4-BE49-F238E27FC236}">
                  <a16:creationId xmlns:a16="http://schemas.microsoft.com/office/drawing/2014/main" id="{74007EAF-E4C7-4BD6-98AB-2D1D4334C28B}"/>
                </a:ext>
              </a:extLst>
            </p:cNvPr>
            <p:cNvPicPr>
              <a:picLocks noChangeAspect="1"/>
            </p:cNvPicPr>
            <p:nvPr userDrawn="1"/>
          </p:nvPicPr>
          <p:blipFill rotWithShape="1">
            <a:blip r:embed="rId4" cstate="email">
              <a:extLst>
                <a:ext uri="{28A0092B-C50C-407E-A947-70E740481C1C}">
                  <a14:useLocalDpi xmlns:a14="http://schemas.microsoft.com/office/drawing/2010/main" val="0"/>
                </a:ext>
              </a:extLst>
            </a:blip>
            <a:srcRect/>
            <a:stretch/>
          </p:blipFill>
          <p:spPr bwMode="auto">
            <a:xfrm>
              <a:off x="1482132" y="1396721"/>
              <a:ext cx="1243965" cy="206375"/>
            </a:xfrm>
            <a:prstGeom prst="rect">
              <a:avLst/>
            </a:prstGeom>
            <a:ln>
              <a:noFill/>
            </a:ln>
            <a:extLst>
              <a:ext uri="{53640926-AAD7-44D8-BBD7-CCE9431645EC}">
                <a14:shadowObscured xmlns:a14="http://schemas.microsoft.com/office/drawing/2010/main"/>
              </a:ext>
            </a:extLst>
          </p:spPr>
        </p:pic>
        <p:pic>
          <p:nvPicPr>
            <p:cNvPr id="27" name="Picture 26" descr="Logo, company name&#10;&#10;Description automatically generated">
              <a:extLst>
                <a:ext uri="{FF2B5EF4-FFF2-40B4-BE49-F238E27FC236}">
                  <a16:creationId xmlns:a16="http://schemas.microsoft.com/office/drawing/2014/main" id="{2F9FC125-EAF1-46B5-8D22-7C78F9453E88}"/>
                </a:ext>
              </a:extLst>
            </p:cNvPr>
            <p:cNvPicPr>
              <a:picLocks noChangeAspect="1"/>
            </p:cNvPicPr>
            <p:nvPr userDrawn="1"/>
          </p:nvPicPr>
          <p:blipFill rotWithShape="1">
            <a:blip r:embed="rId5" cstate="email">
              <a:extLst>
                <a:ext uri="{28A0092B-C50C-407E-A947-70E740481C1C}">
                  <a14:useLocalDpi xmlns:a14="http://schemas.microsoft.com/office/drawing/2010/main" val="0"/>
                </a:ext>
              </a:extLst>
            </a:blip>
            <a:srcRect/>
            <a:stretch/>
          </p:blipFill>
          <p:spPr bwMode="auto">
            <a:xfrm>
              <a:off x="135653" y="884255"/>
              <a:ext cx="1292860" cy="719455"/>
            </a:xfrm>
            <a:prstGeom prst="rect">
              <a:avLst/>
            </a:prstGeom>
            <a:ln>
              <a:noFill/>
            </a:ln>
            <a:extLst>
              <a:ext uri="{53640926-AAD7-44D8-BBD7-CCE9431645EC}">
                <a14:shadowObscured xmlns:a14="http://schemas.microsoft.com/office/drawing/2010/main"/>
              </a:ext>
            </a:extLst>
          </p:spPr>
        </p:pic>
        <p:pic>
          <p:nvPicPr>
            <p:cNvPr id="28" name="Picture 27" descr="Logo, company name&#10;&#10;Description automatically generated">
              <a:extLst>
                <a:ext uri="{FF2B5EF4-FFF2-40B4-BE49-F238E27FC236}">
                  <a16:creationId xmlns:a16="http://schemas.microsoft.com/office/drawing/2014/main" id="{9723019B-A0ED-4750-A8FC-484A40C614AD}"/>
                </a:ext>
              </a:extLst>
            </p:cNvPr>
            <p:cNvPicPr>
              <a:picLocks noChangeAspect="1"/>
            </p:cNvPicPr>
            <p:nvPr userDrawn="1"/>
          </p:nvPicPr>
          <p:blipFill rotWithShape="1">
            <a:blip r:embed="rId6" cstate="email">
              <a:extLst>
                <a:ext uri="{28A0092B-C50C-407E-A947-70E740481C1C}">
                  <a14:useLocalDpi xmlns:a14="http://schemas.microsoft.com/office/drawing/2010/main" val="0"/>
                </a:ext>
              </a:extLst>
            </a:blip>
            <a:srcRect/>
            <a:stretch/>
          </p:blipFill>
          <p:spPr bwMode="auto">
            <a:xfrm>
              <a:off x="135653" y="130629"/>
              <a:ext cx="1297305" cy="719455"/>
            </a:xfrm>
            <a:prstGeom prst="rect">
              <a:avLst/>
            </a:prstGeom>
            <a:ln>
              <a:noFill/>
            </a:ln>
            <a:extLst>
              <a:ext uri="{53640926-AAD7-44D8-BBD7-CCE9431645EC}">
                <a14:shadowObscured xmlns:a14="http://schemas.microsoft.com/office/drawing/2010/main"/>
              </a:ext>
            </a:extLst>
          </p:spPr>
        </p:pic>
        <p:pic>
          <p:nvPicPr>
            <p:cNvPr id="29" name="Picture 28" descr="Logo, company name&#10;&#10;Description automatically generated">
              <a:extLst>
                <a:ext uri="{FF2B5EF4-FFF2-40B4-BE49-F238E27FC236}">
                  <a16:creationId xmlns:a16="http://schemas.microsoft.com/office/drawing/2014/main" id="{8E2BDCF9-6167-472D-811C-96729582CDB7}"/>
                </a:ext>
              </a:extLst>
            </p:cNvPr>
            <p:cNvPicPr>
              <a:picLocks noChangeAspect="1"/>
            </p:cNvPicPr>
            <p:nvPr userDrawn="1"/>
          </p:nvPicPr>
          <p:blipFill>
            <a:blip r:embed="rId7" cstate="email">
              <a:extLst>
                <a:ext uri="{28A0092B-C50C-407E-A947-70E740481C1C}">
                  <a14:useLocalDpi xmlns:a14="http://schemas.microsoft.com/office/drawing/2010/main" val="0"/>
                </a:ext>
              </a:extLst>
            </a:blip>
            <a:stretch>
              <a:fillRect/>
            </a:stretch>
          </p:blipFill>
          <p:spPr>
            <a:xfrm>
              <a:off x="2180493" y="778748"/>
              <a:ext cx="480695" cy="575945"/>
            </a:xfrm>
            <a:prstGeom prst="rect">
              <a:avLst/>
            </a:prstGeom>
          </p:spPr>
        </p:pic>
        <p:pic>
          <p:nvPicPr>
            <p:cNvPr id="30" name="Picture 29" descr="Logo&#10;&#10;Description automatically generated">
              <a:extLst>
                <a:ext uri="{FF2B5EF4-FFF2-40B4-BE49-F238E27FC236}">
                  <a16:creationId xmlns:a16="http://schemas.microsoft.com/office/drawing/2014/main" id="{9703CE2E-8057-4AEF-AA2C-E4A2C9FB9273}"/>
                </a:ext>
              </a:extLst>
            </p:cNvPr>
            <p:cNvPicPr>
              <a:picLocks noChangeAspect="1"/>
            </p:cNvPicPr>
            <p:nvPr userDrawn="1"/>
          </p:nvPicPr>
          <p:blipFill>
            <a:blip r:embed="rId8" cstate="email">
              <a:extLst>
                <a:ext uri="{28A0092B-C50C-407E-A947-70E740481C1C}">
                  <a14:useLocalDpi xmlns:a14="http://schemas.microsoft.com/office/drawing/2010/main" val="0"/>
                </a:ext>
              </a:extLst>
            </a:blip>
            <a:stretch>
              <a:fillRect/>
            </a:stretch>
          </p:blipFill>
          <p:spPr>
            <a:xfrm>
              <a:off x="1532374" y="778748"/>
              <a:ext cx="480695" cy="575945"/>
            </a:xfrm>
            <a:prstGeom prst="rect">
              <a:avLst/>
            </a:prstGeom>
          </p:spPr>
        </p:pic>
      </p:grpSp>
    </p:spTree>
    <p:extLst>
      <p:ext uri="{BB962C8B-B14F-4D97-AF65-F5344CB8AC3E}">
        <p14:creationId xmlns:p14="http://schemas.microsoft.com/office/powerpoint/2010/main" val="1763879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with Content">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E4AC3C7A-6D6A-4DC0-BF19-BEC723294F45}"/>
              </a:ext>
            </a:extLst>
          </p:cNvPr>
          <p:cNvSpPr>
            <a:spLocks noGrp="1"/>
          </p:cNvSpPr>
          <p:nvPr>
            <p:ph idx="1"/>
          </p:nvPr>
        </p:nvSpPr>
        <p:spPr>
          <a:xfrm>
            <a:off x="241300" y="226337"/>
            <a:ext cx="11682113" cy="6413265"/>
          </a:xfrm>
        </p:spPr>
        <p:txBody>
          <a:bodyPr/>
          <a:lstStyle>
            <a:lvl1pPr>
              <a:defRPr>
                <a:solidFill>
                  <a:srgbClr val="1F2E3C"/>
                </a:solidFill>
                <a:latin typeface="Segoe UI Semilight" panose="020B0402040204020203" pitchFamily="34" charset="0"/>
                <a:cs typeface="Segoe UI Semilight" panose="020B0402040204020203" pitchFamily="34" charset="0"/>
              </a:defRPr>
            </a:lvl1pPr>
            <a:lvl2pPr>
              <a:defRPr>
                <a:solidFill>
                  <a:srgbClr val="1F2E3C"/>
                </a:solidFill>
                <a:latin typeface="Segoe UI Semilight" panose="020B0402040204020203" pitchFamily="34" charset="0"/>
                <a:cs typeface="Segoe UI Semilight" panose="020B0402040204020203" pitchFamily="34" charset="0"/>
              </a:defRPr>
            </a:lvl2pPr>
            <a:lvl3pPr>
              <a:defRPr>
                <a:solidFill>
                  <a:srgbClr val="1F2E3C"/>
                </a:solidFill>
                <a:latin typeface="Segoe UI Semilight" panose="020B0402040204020203" pitchFamily="34" charset="0"/>
                <a:cs typeface="Segoe UI Semilight" panose="020B0402040204020203" pitchFamily="34" charset="0"/>
              </a:defRPr>
            </a:lvl3pPr>
            <a:lvl4pPr>
              <a:defRPr>
                <a:solidFill>
                  <a:srgbClr val="1F2E3C"/>
                </a:solidFill>
                <a:latin typeface="Segoe UI Semilight" panose="020B0402040204020203" pitchFamily="34" charset="0"/>
                <a:cs typeface="Segoe UI Semilight" panose="020B0402040204020203" pitchFamily="34" charset="0"/>
              </a:defRPr>
            </a:lvl4pPr>
            <a:lvl5pPr>
              <a:defRPr>
                <a:solidFill>
                  <a:srgbClr val="1F2E3C"/>
                </a:solidFill>
                <a:latin typeface="Segoe UI Semilight" panose="020B0402040204020203" pitchFamily="34" charset="0"/>
                <a:cs typeface="Segoe UI Semilight" panose="020B04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26853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P 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E260CA2-B83A-4693-91A7-90268D4341E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7901797" cy="5261247"/>
          </a:xfrm>
          <a:prstGeom prst="rect">
            <a:avLst/>
          </a:prstGeom>
        </p:spPr>
      </p:pic>
      <p:sp>
        <p:nvSpPr>
          <p:cNvPr id="8" name="Rectangle 18">
            <a:extLst>
              <a:ext uri="{FF2B5EF4-FFF2-40B4-BE49-F238E27FC236}">
                <a16:creationId xmlns:a16="http://schemas.microsoft.com/office/drawing/2014/main" id="{CB7A6CD1-47E6-4192-829C-005D76904D81}"/>
              </a:ext>
            </a:extLst>
          </p:cNvPr>
          <p:cNvSpPr>
            <a:spLocks/>
          </p:cNvSpPr>
          <p:nvPr userDrawn="1"/>
        </p:nvSpPr>
        <p:spPr bwMode="auto">
          <a:xfrm>
            <a:off x="8074143" y="6507205"/>
            <a:ext cx="3960440" cy="24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lgn="l" defTabSz="642938">
              <a:defRPr sz="2400">
                <a:solidFill>
                  <a:schemeClr val="tx1"/>
                </a:solidFill>
                <a:latin typeface="Times New Roman" pitchFamily="18" charset="0"/>
              </a:defRPr>
            </a:lvl1pPr>
            <a:lvl2pPr marL="320675" algn="l" defTabSz="642938">
              <a:defRPr sz="2400">
                <a:solidFill>
                  <a:schemeClr val="tx1"/>
                </a:solidFill>
                <a:latin typeface="Times New Roman" pitchFamily="18" charset="0"/>
              </a:defRPr>
            </a:lvl2pPr>
            <a:lvl3pPr marL="642938" algn="l" defTabSz="642938">
              <a:defRPr sz="2400">
                <a:solidFill>
                  <a:schemeClr val="tx1"/>
                </a:solidFill>
                <a:latin typeface="Times New Roman" pitchFamily="18" charset="0"/>
              </a:defRPr>
            </a:lvl3pPr>
            <a:lvl4pPr marL="963613" algn="l" defTabSz="642938">
              <a:defRPr sz="2400">
                <a:solidFill>
                  <a:schemeClr val="tx1"/>
                </a:solidFill>
                <a:latin typeface="Times New Roman" pitchFamily="18" charset="0"/>
              </a:defRPr>
            </a:lvl4pPr>
            <a:lvl5pPr marL="1285875" algn="l" defTabSz="642938">
              <a:defRPr sz="2400">
                <a:solidFill>
                  <a:schemeClr val="tx1"/>
                </a:solidFill>
                <a:latin typeface="Times New Roman" pitchFamily="18" charset="0"/>
              </a:defRPr>
            </a:lvl5pPr>
            <a:lvl6pPr marL="1743075" defTabSz="642938" fontAlgn="base">
              <a:spcBef>
                <a:spcPct val="0"/>
              </a:spcBef>
              <a:spcAft>
                <a:spcPct val="0"/>
              </a:spcAft>
              <a:defRPr sz="2400">
                <a:solidFill>
                  <a:schemeClr val="tx1"/>
                </a:solidFill>
                <a:latin typeface="Times New Roman" pitchFamily="18" charset="0"/>
              </a:defRPr>
            </a:lvl6pPr>
            <a:lvl7pPr marL="2200275" defTabSz="642938" fontAlgn="base">
              <a:spcBef>
                <a:spcPct val="0"/>
              </a:spcBef>
              <a:spcAft>
                <a:spcPct val="0"/>
              </a:spcAft>
              <a:defRPr sz="2400">
                <a:solidFill>
                  <a:schemeClr val="tx1"/>
                </a:solidFill>
                <a:latin typeface="Times New Roman" pitchFamily="18" charset="0"/>
              </a:defRPr>
            </a:lvl7pPr>
            <a:lvl8pPr marL="2657475" defTabSz="642938" fontAlgn="base">
              <a:spcBef>
                <a:spcPct val="0"/>
              </a:spcBef>
              <a:spcAft>
                <a:spcPct val="0"/>
              </a:spcAft>
              <a:defRPr sz="2400">
                <a:solidFill>
                  <a:schemeClr val="tx1"/>
                </a:solidFill>
                <a:latin typeface="Times New Roman" pitchFamily="18" charset="0"/>
              </a:defRPr>
            </a:lvl8pPr>
            <a:lvl9pPr marL="3114675" defTabSz="642938" fontAlgn="base">
              <a:spcBef>
                <a:spcPct val="0"/>
              </a:spcBef>
              <a:spcAft>
                <a:spcPct val="0"/>
              </a:spcAft>
              <a:defRPr sz="2400">
                <a:solidFill>
                  <a:schemeClr val="tx1"/>
                </a:solidFill>
                <a:latin typeface="Times New Roman" pitchFamily="18" charset="0"/>
              </a:defRPr>
            </a:lvl9pPr>
          </a:lstStyle>
          <a:p>
            <a:pPr algn="r"/>
            <a:r>
              <a:rPr lang="en-GB" altLang="en-US" sz="1300" b="0" dirty="0">
                <a:solidFill>
                  <a:srgbClr val="1F2E3C"/>
                </a:solidFill>
                <a:latin typeface="Segoe UI Semilight" panose="020B0402040204020203" pitchFamily="34" charset="0"/>
                <a:ea typeface="Cambria" panose="02040503050406030204" pitchFamily="18" charset="0"/>
                <a:cs typeface="Segoe UI Semilight" panose="020B0402040204020203" pitchFamily="34" charset="0"/>
                <a:sym typeface="Arial" charset="0"/>
              </a:rPr>
              <a:t>For more information visit us at www.hempsons.co.uk</a:t>
            </a:r>
          </a:p>
        </p:txBody>
      </p:sp>
      <p:sp>
        <p:nvSpPr>
          <p:cNvPr id="9" name="Oval 8">
            <a:extLst>
              <a:ext uri="{FF2B5EF4-FFF2-40B4-BE49-F238E27FC236}">
                <a16:creationId xmlns:a16="http://schemas.microsoft.com/office/drawing/2014/main" id="{0755326C-EC0C-4E23-8859-409E9C383668}"/>
              </a:ext>
            </a:extLst>
          </p:cNvPr>
          <p:cNvSpPr/>
          <p:nvPr/>
        </p:nvSpPr>
        <p:spPr bwMode="auto">
          <a:xfrm>
            <a:off x="5643155" y="-1385098"/>
            <a:ext cx="7402522" cy="7402522"/>
          </a:xfrm>
          <a:prstGeom prst="ellipse">
            <a:avLst/>
          </a:prstGeom>
          <a:solidFill>
            <a:srgbClr val="1F2E3C"/>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600" b="1" i="0" u="none" strike="noStrike" cap="none" normalizeH="0" baseline="0">
              <a:ln>
                <a:noFill/>
              </a:ln>
              <a:solidFill>
                <a:srgbClr val="000000"/>
              </a:solidFill>
              <a:effectLst/>
              <a:latin typeface="Arial" charset="0"/>
              <a:sym typeface="Lucida Grande" charset="0"/>
            </a:endParaRPr>
          </a:p>
        </p:txBody>
      </p:sp>
      <p:sp>
        <p:nvSpPr>
          <p:cNvPr id="2" name="Title 1">
            <a:extLst>
              <a:ext uri="{FF2B5EF4-FFF2-40B4-BE49-F238E27FC236}">
                <a16:creationId xmlns:a16="http://schemas.microsoft.com/office/drawing/2014/main" id="{571901A5-F00F-4202-8A04-9A763C8298C3}"/>
              </a:ext>
            </a:extLst>
          </p:cNvPr>
          <p:cNvSpPr>
            <a:spLocks noGrp="1"/>
          </p:cNvSpPr>
          <p:nvPr>
            <p:ph type="ctrTitle"/>
          </p:nvPr>
        </p:nvSpPr>
        <p:spPr>
          <a:xfrm>
            <a:off x="6174376" y="749937"/>
            <a:ext cx="6017623" cy="2142722"/>
          </a:xfrm>
        </p:spPr>
        <p:txBody>
          <a:bodyPr lIns="90000" tIns="180000" rIns="180000" bIns="36000" anchor="b">
            <a:normAutofit/>
          </a:bodyPr>
          <a:lstStyle>
            <a:lvl1pPr algn="r">
              <a:defRPr sz="3200">
                <a:solidFill>
                  <a:schemeClr val="bg1"/>
                </a:solidFill>
                <a:latin typeface="Segoe UI Semilight" panose="020B0402040204020203" pitchFamily="34" charset="0"/>
                <a:cs typeface="Segoe UI Semilight" panose="020B0402040204020203" pitchFamily="34" charset="0"/>
              </a:defRPr>
            </a:lvl1pPr>
          </a:lstStyle>
          <a:p>
            <a:r>
              <a:rPr lang="en-US"/>
              <a:t>Click to edit Master title style</a:t>
            </a:r>
            <a:endParaRPr lang="en-GB" dirty="0"/>
          </a:p>
        </p:txBody>
      </p:sp>
      <p:sp>
        <p:nvSpPr>
          <p:cNvPr id="13" name="Line 5">
            <a:extLst>
              <a:ext uri="{FF2B5EF4-FFF2-40B4-BE49-F238E27FC236}">
                <a16:creationId xmlns:a16="http://schemas.microsoft.com/office/drawing/2014/main" id="{98AE580D-1937-4C9E-8BF1-0B08C1CFE890}"/>
              </a:ext>
            </a:extLst>
          </p:cNvPr>
          <p:cNvSpPr>
            <a:spLocks noChangeShapeType="1"/>
          </p:cNvSpPr>
          <p:nvPr/>
        </p:nvSpPr>
        <p:spPr bwMode="auto">
          <a:xfrm>
            <a:off x="6155522" y="2928452"/>
            <a:ext cx="5879061" cy="0"/>
          </a:xfrm>
          <a:prstGeom prst="line">
            <a:avLst/>
          </a:prstGeom>
          <a:noFill/>
          <a:ln w="38100">
            <a:solidFill>
              <a:srgbClr val="C6DE2C"/>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GB" sz="3600"/>
          </a:p>
        </p:txBody>
      </p:sp>
      <p:sp>
        <p:nvSpPr>
          <p:cNvPr id="12" name="Line 5">
            <a:extLst>
              <a:ext uri="{FF2B5EF4-FFF2-40B4-BE49-F238E27FC236}">
                <a16:creationId xmlns:a16="http://schemas.microsoft.com/office/drawing/2014/main" id="{A5CFC3B5-5D09-4735-A31D-274B8B3C7A93}"/>
              </a:ext>
            </a:extLst>
          </p:cNvPr>
          <p:cNvSpPr>
            <a:spLocks noChangeShapeType="1"/>
          </p:cNvSpPr>
          <p:nvPr/>
        </p:nvSpPr>
        <p:spPr bwMode="auto">
          <a:xfrm>
            <a:off x="6155522" y="2928452"/>
            <a:ext cx="5879061" cy="0"/>
          </a:xfrm>
          <a:prstGeom prst="line">
            <a:avLst/>
          </a:prstGeom>
          <a:noFill/>
          <a:ln w="38100">
            <a:solidFill>
              <a:srgbClr val="C6DE2C"/>
            </a:solidFill>
            <a:round/>
            <a:headEnd/>
            <a:tailEnd/>
          </a:ln>
          <a:extLst>
            <a:ext uri="{909E8E84-426E-40DD-AFC4-6F175D3DCCD1}">
              <a14:hiddenFill xmlns:a14="http://schemas.microsoft.com/office/drawing/2010/main">
                <a:noFill/>
              </a14:hiddenFill>
            </a:ext>
          </a:extLst>
        </p:spPr>
        <p:txBody>
          <a:bodyPr lIns="91429" tIns="45715" rIns="91429" bIns="45715"/>
          <a:lstStyle/>
          <a:p>
            <a:endParaRPr lang="en-GB" sz="3600"/>
          </a:p>
        </p:txBody>
      </p:sp>
      <p:sp>
        <p:nvSpPr>
          <p:cNvPr id="18" name="Subtitle 2">
            <a:extLst>
              <a:ext uri="{FF2B5EF4-FFF2-40B4-BE49-F238E27FC236}">
                <a16:creationId xmlns:a16="http://schemas.microsoft.com/office/drawing/2014/main" id="{76C828FB-1A8F-4095-9593-3DE873DAA239}"/>
              </a:ext>
            </a:extLst>
          </p:cNvPr>
          <p:cNvSpPr>
            <a:spLocks noGrp="1"/>
          </p:cNvSpPr>
          <p:nvPr>
            <p:ph type="subTitle" idx="1"/>
          </p:nvPr>
        </p:nvSpPr>
        <p:spPr>
          <a:xfrm>
            <a:off x="6174375" y="2964246"/>
            <a:ext cx="6017623" cy="1242765"/>
          </a:xfrm>
        </p:spPr>
        <p:txBody>
          <a:bodyPr tIns="90000" rIns="180000" bIns="180000"/>
          <a:lstStyle>
            <a:lvl1pPr marL="0" indent="0" algn="r">
              <a:buNone/>
              <a:defRPr sz="2400">
                <a:solidFill>
                  <a:schemeClr val="bg1"/>
                </a:solidFill>
                <a:latin typeface="Segoe UI Semilight" panose="020B0402040204020203" pitchFamily="34" charset="0"/>
                <a:cs typeface="Segoe UI Semilight" panose="020B04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16" name="Picture 15">
            <a:extLst>
              <a:ext uri="{FF2B5EF4-FFF2-40B4-BE49-F238E27FC236}">
                <a16:creationId xmlns:a16="http://schemas.microsoft.com/office/drawing/2014/main" id="{A02FCB91-2CAC-45C3-8E18-9ED767E20780}"/>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0595924" y="354478"/>
            <a:ext cx="1438659" cy="359665"/>
          </a:xfrm>
          <a:prstGeom prst="rect">
            <a:avLst/>
          </a:prstGeom>
        </p:spPr>
      </p:pic>
      <p:pic>
        <p:nvPicPr>
          <p:cNvPr id="11" name="Picture 10" descr="Graphical user interface, application&#10;&#10;Description automatically generated">
            <a:extLst>
              <a:ext uri="{FF2B5EF4-FFF2-40B4-BE49-F238E27FC236}">
                <a16:creationId xmlns:a16="http://schemas.microsoft.com/office/drawing/2014/main" id="{25BE2177-1BAD-F1F6-5962-AC5030B6B049}"/>
              </a:ext>
            </a:extLst>
          </p:cNvPr>
          <p:cNvPicPr>
            <a:picLocks noChangeAspect="1"/>
          </p:cNvPicPr>
          <p:nvPr userDrawn="1"/>
        </p:nvPicPr>
        <p:blipFill rotWithShape="1">
          <a:blip r:embed="rId4">
            <a:clrChange>
              <a:clrFrom>
                <a:srgbClr val="FFFFFF"/>
              </a:clrFrom>
              <a:clrTo>
                <a:srgbClr val="FFFFFF">
                  <a:alpha val="0"/>
                </a:srgbClr>
              </a:clrTo>
            </a:clrChange>
          </a:blip>
          <a:srcRect l="16068" t="27331" r="21398" b="33649"/>
          <a:stretch/>
        </p:blipFill>
        <p:spPr bwMode="auto">
          <a:xfrm>
            <a:off x="0" y="5261246"/>
            <a:ext cx="4624391" cy="162813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73045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6" Type="http://schemas.openxmlformats.org/officeDocument/2006/relationships/theme" Target="../theme/theme2.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8C9C21-5E83-4888-9A5E-E9DC3DE55B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3618AA7-C406-4D66-AAF7-07CE199D71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532EC39-8E7C-4959-A149-AB302B391F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187A66-626E-41B9-9E77-33A23126AEF6}" type="datetimeFigureOut">
              <a:rPr lang="en-GB" smtClean="0"/>
              <a:t>23/01/2024</a:t>
            </a:fld>
            <a:endParaRPr lang="en-GB"/>
          </a:p>
        </p:txBody>
      </p:sp>
      <p:sp>
        <p:nvSpPr>
          <p:cNvPr id="5" name="Footer Placeholder 4">
            <a:extLst>
              <a:ext uri="{FF2B5EF4-FFF2-40B4-BE49-F238E27FC236}">
                <a16:creationId xmlns:a16="http://schemas.microsoft.com/office/drawing/2014/main" id="{A23D2A62-21D3-4585-BA2C-12981511BE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41EBC9C-F660-4A4C-98E3-2F783463C0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92857C-630F-44D5-8746-DDD607D40DAA}" type="slidenum">
              <a:rPr lang="en-GB" smtClean="0"/>
              <a:t>‹#›</a:t>
            </a:fld>
            <a:endParaRPr lang="en-GB"/>
          </a:p>
        </p:txBody>
      </p:sp>
    </p:spTree>
    <p:extLst>
      <p:ext uri="{BB962C8B-B14F-4D97-AF65-F5344CB8AC3E}">
        <p14:creationId xmlns:p14="http://schemas.microsoft.com/office/powerpoint/2010/main" val="193102298"/>
      </p:ext>
    </p:extLst>
  </p:cSld>
  <p:clrMap bg1="lt1" tx1="dk1" bg2="lt2" tx2="dk2" accent1="accent1" accent2="accent2" accent3="accent3" accent4="accent4" accent5="accent5" accent6="accent6" hlink="hlink" folHlink="folHlink"/>
  <p:sldLayoutIdLst>
    <p:sldLayoutId id="2147483694" r:id="rId1"/>
    <p:sldLayoutId id="2147483700" r:id="rId2"/>
    <p:sldLayoutId id="2147483695" r:id="rId3"/>
    <p:sldLayoutId id="2147483696" r:id="rId4"/>
    <p:sldLayoutId id="2147483703" r:id="rId5"/>
    <p:sldLayoutId id="2147483705" r:id="rId6"/>
    <p:sldLayoutId id="2147483738" r:id="rId7"/>
    <p:sldLayoutId id="2147483699" r:id="rId8"/>
    <p:sldLayoutId id="2147483754" r:id="rId9"/>
    <p:sldLayoutId id="2147483720" r:id="rId10"/>
    <p:sldLayoutId id="2147483706" r:id="rId11"/>
    <p:sldLayoutId id="2147483726" r:id="rId12"/>
    <p:sldLayoutId id="2147483753" r:id="rId13"/>
    <p:sldLayoutId id="2147483755" r:id="rId14"/>
    <p:sldLayoutId id="2147483737" r:id="rId15"/>
    <p:sldLayoutId id="2147483756" r:id="rId16"/>
    <p:sldLayoutId id="2147483757" r:id="rId17"/>
    <p:sldLayoutId id="214748375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8C9C21-5E83-4888-9A5E-E9DC3DE55B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3618AA7-C406-4D66-AAF7-07CE199D71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532EC39-8E7C-4959-A149-AB302B391F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187A66-626E-41B9-9E77-33A23126AEF6}" type="datetimeFigureOut">
              <a:rPr lang="en-GB" smtClean="0"/>
              <a:t>23/01/2024</a:t>
            </a:fld>
            <a:endParaRPr lang="en-GB" dirty="0"/>
          </a:p>
        </p:txBody>
      </p:sp>
      <p:sp>
        <p:nvSpPr>
          <p:cNvPr id="5" name="Footer Placeholder 4">
            <a:extLst>
              <a:ext uri="{FF2B5EF4-FFF2-40B4-BE49-F238E27FC236}">
                <a16:creationId xmlns:a16="http://schemas.microsoft.com/office/drawing/2014/main" id="{A23D2A62-21D3-4585-BA2C-12981511BE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F41EBC9C-F660-4A4C-98E3-2F783463C0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92857C-630F-44D5-8746-DDD607D40DAA}" type="slidenum">
              <a:rPr lang="en-GB" smtClean="0"/>
              <a:t>‹#›</a:t>
            </a:fld>
            <a:endParaRPr lang="en-GB" dirty="0"/>
          </a:p>
        </p:txBody>
      </p:sp>
    </p:spTree>
    <p:extLst>
      <p:ext uri="{BB962C8B-B14F-4D97-AF65-F5344CB8AC3E}">
        <p14:creationId xmlns:p14="http://schemas.microsoft.com/office/powerpoint/2010/main" val="3777637860"/>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 id="2147483773" r:id="rId14"/>
    <p:sldLayoutId id="2147483774"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hyperlink" Target="https://www.hpma.org.uk/events/" TargetMode="External"/><Relationship Id="rId1" Type="http://schemas.openxmlformats.org/officeDocument/2006/relationships/slideLayout" Target="../slideLayouts/slideLayout26.xml"/><Relationship Id="rId6" Type="http://schemas.openxmlformats.org/officeDocument/2006/relationships/image" Target="../media/image42.gif"/><Relationship Id="rId5" Type="http://schemas.openxmlformats.org/officeDocument/2006/relationships/image" Target="../media/image41.png"/><Relationship Id="rId4" Type="http://schemas.openxmlformats.org/officeDocument/2006/relationships/image" Target="../media/image40.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86D37AC-2384-43C6-BEDF-80B3839B2CC7}"/>
              </a:ext>
            </a:extLst>
          </p:cNvPr>
          <p:cNvSpPr>
            <a:spLocks noGrp="1"/>
          </p:cNvSpPr>
          <p:nvPr>
            <p:ph idx="1"/>
          </p:nvPr>
        </p:nvSpPr>
        <p:spPr>
          <a:xfrm>
            <a:off x="1173018" y="2406465"/>
            <a:ext cx="10913311" cy="4364540"/>
          </a:xfrm>
        </p:spPr>
        <p:txBody>
          <a:bodyPr>
            <a:normAutofit/>
          </a:bodyPr>
          <a:lstStyle/>
          <a:p>
            <a:pPr marL="0" indent="0" algn="r">
              <a:buNone/>
            </a:pPr>
            <a:r>
              <a:rPr lang="en-GB" sz="3600" b="1" dirty="0">
                <a:solidFill>
                  <a:srgbClr val="CC0099"/>
                </a:solidFill>
                <a:latin typeface="Segoe UI Semibold" panose="020B0702040204020203" pitchFamily="34" charset="0"/>
                <a:cs typeface="Segoe UI Semibold" panose="020B0702040204020203" pitchFamily="34" charset="0"/>
              </a:rPr>
              <a:t>HPMA North West Branch webinar</a:t>
            </a:r>
          </a:p>
          <a:p>
            <a:pPr marL="0" indent="0">
              <a:buNone/>
            </a:pPr>
            <a:endParaRPr lang="en-GB" sz="1000" b="1" dirty="0">
              <a:solidFill>
                <a:srgbClr val="CC0099"/>
              </a:solidFill>
              <a:latin typeface="Segoe UI Semibold" panose="020B0702040204020203" pitchFamily="34" charset="0"/>
              <a:cs typeface="Segoe UI Semibold" panose="020B0702040204020203" pitchFamily="34" charset="0"/>
            </a:endParaRPr>
          </a:p>
          <a:p>
            <a:pPr marL="0" indent="0">
              <a:buNone/>
            </a:pPr>
            <a:endParaRPr lang="en-GB" sz="1000" b="1" dirty="0">
              <a:solidFill>
                <a:srgbClr val="CC0099"/>
              </a:solidFill>
              <a:latin typeface="Segoe UI Semibold" panose="020B0702040204020203" pitchFamily="34" charset="0"/>
              <a:cs typeface="Segoe UI Semibold" panose="020B0702040204020203" pitchFamily="34" charset="0"/>
            </a:endParaRPr>
          </a:p>
          <a:p>
            <a:pPr marL="0" indent="0" algn="r">
              <a:buNone/>
            </a:pPr>
            <a:r>
              <a:rPr lang="en-GB" sz="4000" b="1" dirty="0">
                <a:solidFill>
                  <a:srgbClr val="CC0099"/>
                </a:solidFill>
                <a:latin typeface="Segoe UI Semibold" panose="020B0702040204020203" pitchFamily="34" charset="0"/>
                <a:cs typeface="Segoe UI Semibold" panose="020B0702040204020203" pitchFamily="34" charset="0"/>
              </a:rPr>
              <a:t>Investigations and Hearings </a:t>
            </a:r>
          </a:p>
          <a:p>
            <a:pPr marL="0" indent="0" algn="r">
              <a:buNone/>
            </a:pPr>
            <a:r>
              <a:rPr lang="en-GB" sz="4000" b="1" dirty="0">
                <a:solidFill>
                  <a:srgbClr val="CC0099"/>
                </a:solidFill>
                <a:latin typeface="Segoe UI Semibold" panose="020B0702040204020203" pitchFamily="34" charset="0"/>
                <a:cs typeface="Segoe UI Semibold" panose="020B0702040204020203" pitchFamily="34" charset="0"/>
              </a:rPr>
              <a:t>19 January 2024</a:t>
            </a:r>
          </a:p>
          <a:p>
            <a:pPr marL="0" indent="0">
              <a:buNone/>
            </a:pPr>
            <a:endParaRPr lang="en-GB" sz="1100" dirty="0"/>
          </a:p>
          <a:p>
            <a:pPr marL="0" indent="0">
              <a:buNone/>
            </a:pPr>
            <a:endParaRPr lang="en-GB" sz="1500" dirty="0"/>
          </a:p>
          <a:p>
            <a:pPr marL="0" indent="0">
              <a:buNone/>
            </a:pPr>
            <a:r>
              <a:rPr lang="en-GB" sz="1500" dirty="0"/>
              <a:t>For other National &amp; Regional events please click:</a:t>
            </a:r>
          </a:p>
          <a:p>
            <a:pPr marL="0" indent="0">
              <a:buNone/>
            </a:pPr>
            <a:r>
              <a:rPr lang="en-GB" sz="1500" dirty="0">
                <a:solidFill>
                  <a:schemeClr val="bg1"/>
                </a:solidFill>
                <a:latin typeface="Century Gothic" panose="020B0502020202020204" pitchFamily="34" charset="0"/>
                <a:ea typeface="Calibri"/>
                <a:cs typeface="Times New Roman"/>
                <a:hlinkClick r:id="rId2"/>
              </a:rPr>
              <a:t>https://</a:t>
            </a:r>
            <a:r>
              <a:rPr lang="en-GB" sz="1500" dirty="0">
                <a:solidFill>
                  <a:schemeClr val="tx1"/>
                </a:solidFill>
                <a:latin typeface="Century Gothic" panose="020B0502020202020204" pitchFamily="34" charset="0"/>
                <a:ea typeface="Calibri"/>
                <a:cs typeface="Times New Roman"/>
                <a:hlinkClick r:id="rId2"/>
              </a:rPr>
              <a:t>www.hpma.org.uk/events/</a:t>
            </a:r>
            <a:r>
              <a:rPr lang="en-GB" sz="1500" b="1" dirty="0">
                <a:solidFill>
                  <a:schemeClr val="bg1"/>
                </a:solidFill>
                <a:latin typeface="Century Gothic" panose="020B0502020202020204" pitchFamily="34" charset="0"/>
                <a:ea typeface="Calibri"/>
                <a:cs typeface="Times New Roman"/>
              </a:rPr>
              <a:t>uk</a:t>
            </a:r>
            <a:r>
              <a:rPr lang="en-GB" b="1" dirty="0">
                <a:solidFill>
                  <a:schemeClr val="bg1"/>
                </a:solidFill>
                <a:latin typeface="Century Gothic" panose="020B0502020202020204" pitchFamily="34" charset="0"/>
                <a:ea typeface="Calibri"/>
                <a:cs typeface="Times New Roman"/>
              </a:rPr>
              <a:t>/events/</a:t>
            </a:r>
          </a:p>
          <a:p>
            <a:pPr marL="0" indent="0" algn="ctr">
              <a:buNone/>
            </a:pPr>
            <a:endParaRPr lang="en-GB" dirty="0"/>
          </a:p>
        </p:txBody>
      </p:sp>
      <p:pic>
        <p:nvPicPr>
          <p:cNvPr id="3" name="Picture 2">
            <a:extLst>
              <a:ext uri="{FF2B5EF4-FFF2-40B4-BE49-F238E27FC236}">
                <a16:creationId xmlns:a16="http://schemas.microsoft.com/office/drawing/2014/main" id="{DB8749D0-3DBA-4948-A195-88434ABB864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5589240"/>
            <a:ext cx="1268760" cy="1268760"/>
          </a:xfrm>
          <a:prstGeom prst="rect">
            <a:avLst/>
          </a:prstGeom>
        </p:spPr>
      </p:pic>
      <p:pic>
        <p:nvPicPr>
          <p:cNvPr id="7" name="Picture 6" descr="A picture containing icon&#10;&#10;Description automatically generated">
            <a:extLst>
              <a:ext uri="{FF2B5EF4-FFF2-40B4-BE49-F238E27FC236}">
                <a16:creationId xmlns:a16="http://schemas.microsoft.com/office/drawing/2014/main" id="{EB4D29E3-6B05-4F2A-91C3-9A1F55753504}"/>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207271" y="213789"/>
            <a:ext cx="1787784" cy="1787784"/>
          </a:xfrm>
          <a:prstGeom prst="rect">
            <a:avLst/>
          </a:prstGeom>
        </p:spPr>
      </p:pic>
      <p:pic>
        <p:nvPicPr>
          <p:cNvPr id="8" name="Picture 7">
            <a:extLst>
              <a:ext uri="{FF2B5EF4-FFF2-40B4-BE49-F238E27FC236}">
                <a16:creationId xmlns:a16="http://schemas.microsoft.com/office/drawing/2014/main" id="{31F6C64B-5EF4-45BC-8B9B-BB78FF00A787}"/>
              </a:ext>
            </a:extLst>
          </p:cNvPr>
          <p:cNvPicPr>
            <a:picLocks noChangeAspect="1"/>
          </p:cNvPicPr>
          <p:nvPr/>
        </p:nvPicPr>
        <p:blipFill>
          <a:blip r:embed="rId5"/>
          <a:stretch>
            <a:fillRect/>
          </a:stretch>
        </p:blipFill>
        <p:spPr>
          <a:xfrm>
            <a:off x="4978400" y="170506"/>
            <a:ext cx="7107929" cy="1914578"/>
          </a:xfrm>
          <a:prstGeom prst="rect">
            <a:avLst/>
          </a:prstGeom>
        </p:spPr>
      </p:pic>
      <p:pic>
        <p:nvPicPr>
          <p:cNvPr id="9" name="Picture 8" descr="HempsonsLogo">
            <a:extLst>
              <a:ext uri="{FF2B5EF4-FFF2-40B4-BE49-F238E27FC236}">
                <a16:creationId xmlns:a16="http://schemas.microsoft.com/office/drawing/2014/main" id="{4D3EB623-ABBB-474B-AC4F-FC3ED48C3756}"/>
              </a:ext>
            </a:extLst>
          </p:cNvPr>
          <p:cNvPicPr/>
          <p:nvPr/>
        </p:nvPicPr>
        <p:blipFill>
          <a:blip r:embed="rId6" cstate="email">
            <a:extLst>
              <a:ext uri="{28A0092B-C50C-407E-A947-70E740481C1C}">
                <a14:useLocalDpi xmlns:a14="http://schemas.microsoft.com/office/drawing/2010/main" val="0"/>
              </a:ext>
            </a:extLst>
          </a:blip>
          <a:stretch>
            <a:fillRect/>
          </a:stretch>
        </p:blipFill>
        <p:spPr>
          <a:xfrm>
            <a:off x="10803036" y="6342792"/>
            <a:ext cx="1133951" cy="269558"/>
          </a:xfrm>
          <a:prstGeom prst="rect">
            <a:avLst/>
          </a:prstGeom>
        </p:spPr>
      </p:pic>
      <p:sp>
        <p:nvSpPr>
          <p:cNvPr id="10" name="TextBox 9">
            <a:extLst>
              <a:ext uri="{FF2B5EF4-FFF2-40B4-BE49-F238E27FC236}">
                <a16:creationId xmlns:a16="http://schemas.microsoft.com/office/drawing/2014/main" id="{48C02C6F-0A7F-43EC-BED3-9DB3851E91A2}"/>
              </a:ext>
            </a:extLst>
          </p:cNvPr>
          <p:cNvSpPr txBox="1"/>
          <p:nvPr/>
        </p:nvSpPr>
        <p:spPr>
          <a:xfrm>
            <a:off x="8885382" y="6272493"/>
            <a:ext cx="1819563"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Supported by</a:t>
            </a:r>
          </a:p>
        </p:txBody>
      </p:sp>
    </p:spTree>
    <p:extLst>
      <p:ext uri="{BB962C8B-B14F-4D97-AF65-F5344CB8AC3E}">
        <p14:creationId xmlns:p14="http://schemas.microsoft.com/office/powerpoint/2010/main" val="35983494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D6384-3C7A-4258-9EE4-F5C99F4869B1}"/>
              </a:ext>
            </a:extLst>
          </p:cNvPr>
          <p:cNvSpPr>
            <a:spLocks noGrp="1"/>
          </p:cNvSpPr>
          <p:nvPr>
            <p:ph type="title"/>
          </p:nvPr>
        </p:nvSpPr>
        <p:spPr/>
        <p:txBody>
          <a:bodyPr/>
          <a:lstStyle/>
          <a:p>
            <a:r>
              <a:rPr lang="en-GB" dirty="0"/>
              <a:t>Preliminary Fact Finding</a:t>
            </a:r>
          </a:p>
        </p:txBody>
      </p:sp>
      <p:sp>
        <p:nvSpPr>
          <p:cNvPr id="4" name="Text Placeholder 3">
            <a:extLst>
              <a:ext uri="{FF2B5EF4-FFF2-40B4-BE49-F238E27FC236}">
                <a16:creationId xmlns:a16="http://schemas.microsoft.com/office/drawing/2014/main" id="{7995786B-61E0-A583-4A6B-7F079B70C430}"/>
              </a:ext>
            </a:extLst>
          </p:cNvPr>
          <p:cNvSpPr>
            <a:spLocks noGrp="1"/>
          </p:cNvSpPr>
          <p:nvPr>
            <p:ph type="body" sz="half" idx="2"/>
          </p:nvPr>
        </p:nvSpPr>
        <p:spPr/>
        <p:txBody>
          <a:bodyPr/>
          <a:lstStyle/>
          <a:p>
            <a:r>
              <a:rPr lang="en-GB" dirty="0"/>
              <a:t> </a:t>
            </a:r>
          </a:p>
        </p:txBody>
      </p:sp>
      <p:sp>
        <p:nvSpPr>
          <p:cNvPr id="3" name="Content Placeholder 2">
            <a:extLst>
              <a:ext uri="{FF2B5EF4-FFF2-40B4-BE49-F238E27FC236}">
                <a16:creationId xmlns:a16="http://schemas.microsoft.com/office/drawing/2014/main" id="{8B5CB02F-9B7A-4BB0-B7EA-FCE9A64FABB2}"/>
              </a:ext>
            </a:extLst>
          </p:cNvPr>
          <p:cNvSpPr>
            <a:spLocks noGrp="1"/>
          </p:cNvSpPr>
          <p:nvPr>
            <p:ph idx="1"/>
          </p:nvPr>
        </p:nvSpPr>
        <p:spPr/>
        <p:txBody>
          <a:bodyPr/>
          <a:lstStyle/>
          <a:p>
            <a:endParaRPr lang="en-GB" dirty="0"/>
          </a:p>
          <a:p>
            <a:r>
              <a:rPr lang="en-GB" dirty="0"/>
              <a:t>Before a formal investigation takes place, consider whether can be dealt with informally</a:t>
            </a:r>
          </a:p>
          <a:p>
            <a:r>
              <a:rPr lang="en-GB" dirty="0"/>
              <a:t>Conduct initial, basic, fact finding exercise</a:t>
            </a:r>
          </a:p>
          <a:p>
            <a:r>
              <a:rPr lang="en-GB" u="sng" dirty="0"/>
              <a:t>Could</a:t>
            </a:r>
            <a:r>
              <a:rPr lang="en-GB" dirty="0"/>
              <a:t> the incidents have taken place?</a:t>
            </a:r>
          </a:p>
          <a:p>
            <a:r>
              <a:rPr lang="en-GB" dirty="0"/>
              <a:t>If so, can the issue be dealt with informally?</a:t>
            </a:r>
          </a:p>
        </p:txBody>
      </p:sp>
    </p:spTree>
    <p:extLst>
      <p:ext uri="{BB962C8B-B14F-4D97-AF65-F5344CB8AC3E}">
        <p14:creationId xmlns:p14="http://schemas.microsoft.com/office/powerpoint/2010/main" val="23106728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5C1D5-1F4D-449A-96C2-DD6392C5A250}"/>
              </a:ext>
            </a:extLst>
          </p:cNvPr>
          <p:cNvSpPr>
            <a:spLocks noGrp="1"/>
          </p:cNvSpPr>
          <p:nvPr>
            <p:ph type="title"/>
          </p:nvPr>
        </p:nvSpPr>
        <p:spPr/>
        <p:txBody>
          <a:bodyPr/>
          <a:lstStyle/>
          <a:p>
            <a:r>
              <a:rPr lang="en-GB" dirty="0"/>
              <a:t>Investigations – legal context</a:t>
            </a:r>
          </a:p>
        </p:txBody>
      </p:sp>
      <p:sp>
        <p:nvSpPr>
          <p:cNvPr id="4" name="Text Placeholder 3">
            <a:extLst>
              <a:ext uri="{FF2B5EF4-FFF2-40B4-BE49-F238E27FC236}">
                <a16:creationId xmlns:a16="http://schemas.microsoft.com/office/drawing/2014/main" id="{EEA14524-AC65-0B47-DED8-8EA6D66ECA42}"/>
              </a:ext>
            </a:extLst>
          </p:cNvPr>
          <p:cNvSpPr>
            <a:spLocks noGrp="1"/>
          </p:cNvSpPr>
          <p:nvPr>
            <p:ph type="body" sz="half" idx="2"/>
          </p:nvPr>
        </p:nvSpPr>
        <p:spPr/>
        <p:txBody>
          <a:bodyPr/>
          <a:lstStyle/>
          <a:p>
            <a:r>
              <a:rPr lang="en-GB" dirty="0"/>
              <a:t> </a:t>
            </a:r>
          </a:p>
        </p:txBody>
      </p:sp>
      <p:sp>
        <p:nvSpPr>
          <p:cNvPr id="3" name="Content Placeholder 2">
            <a:extLst>
              <a:ext uri="{FF2B5EF4-FFF2-40B4-BE49-F238E27FC236}">
                <a16:creationId xmlns:a16="http://schemas.microsoft.com/office/drawing/2014/main" id="{AB3B0CCC-0B81-4227-A968-584E5EC0CC72}"/>
              </a:ext>
            </a:extLst>
          </p:cNvPr>
          <p:cNvSpPr>
            <a:spLocks noGrp="1"/>
          </p:cNvSpPr>
          <p:nvPr>
            <p:ph idx="1"/>
          </p:nvPr>
        </p:nvSpPr>
        <p:spPr/>
        <p:txBody>
          <a:bodyPr/>
          <a:lstStyle/>
          <a:p>
            <a:endParaRPr lang="en-GB" dirty="0"/>
          </a:p>
          <a:p>
            <a:r>
              <a:rPr lang="en-GB" dirty="0"/>
              <a:t>Standard required</a:t>
            </a:r>
          </a:p>
          <a:p>
            <a:pPr lvl="1"/>
            <a:r>
              <a:rPr lang="en-GB" i="1" dirty="0"/>
              <a:t>Sainsbury’s v Hitt</a:t>
            </a:r>
            <a:endParaRPr lang="en-GB" dirty="0"/>
          </a:p>
          <a:p>
            <a:pPr lvl="2"/>
            <a:r>
              <a:rPr lang="en-GB" dirty="0"/>
              <a:t>needs to be within “band of reasonable responses”</a:t>
            </a:r>
          </a:p>
          <a:p>
            <a:pPr lvl="2"/>
            <a:r>
              <a:rPr lang="en-GB" dirty="0"/>
              <a:t>some latitude for investigators</a:t>
            </a:r>
          </a:p>
          <a:p>
            <a:r>
              <a:rPr lang="en-GB" dirty="0"/>
              <a:t>Relevant factors</a:t>
            </a:r>
          </a:p>
          <a:p>
            <a:pPr lvl="1"/>
            <a:r>
              <a:rPr lang="en-GB" dirty="0"/>
              <a:t>strength of prima facie case against employee</a:t>
            </a:r>
          </a:p>
          <a:p>
            <a:pPr lvl="1"/>
            <a:r>
              <a:rPr lang="en-GB" dirty="0"/>
              <a:t>seriousness of the allegations and impact on employee’s future</a:t>
            </a:r>
          </a:p>
          <a:p>
            <a:pPr marL="0" indent="0">
              <a:buNone/>
            </a:pPr>
            <a:endParaRPr lang="en-GB" dirty="0"/>
          </a:p>
        </p:txBody>
      </p:sp>
    </p:spTree>
    <p:extLst>
      <p:ext uri="{BB962C8B-B14F-4D97-AF65-F5344CB8AC3E}">
        <p14:creationId xmlns:p14="http://schemas.microsoft.com/office/powerpoint/2010/main" val="30010571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5C1D5-1F4D-449A-96C2-DD6392C5A250}"/>
              </a:ext>
            </a:extLst>
          </p:cNvPr>
          <p:cNvSpPr>
            <a:spLocks noGrp="1"/>
          </p:cNvSpPr>
          <p:nvPr>
            <p:ph type="title"/>
          </p:nvPr>
        </p:nvSpPr>
        <p:spPr/>
        <p:txBody>
          <a:bodyPr/>
          <a:lstStyle/>
          <a:p>
            <a:r>
              <a:rPr lang="en-GB" dirty="0"/>
              <a:t>Investigations – legal context</a:t>
            </a:r>
          </a:p>
        </p:txBody>
      </p:sp>
      <p:sp>
        <p:nvSpPr>
          <p:cNvPr id="4" name="Text Placeholder 3">
            <a:extLst>
              <a:ext uri="{FF2B5EF4-FFF2-40B4-BE49-F238E27FC236}">
                <a16:creationId xmlns:a16="http://schemas.microsoft.com/office/drawing/2014/main" id="{445AB67B-7D31-BDB4-ABEE-0BF5C2CAF623}"/>
              </a:ext>
            </a:extLst>
          </p:cNvPr>
          <p:cNvSpPr>
            <a:spLocks noGrp="1"/>
          </p:cNvSpPr>
          <p:nvPr>
            <p:ph type="body" sz="half" idx="2"/>
          </p:nvPr>
        </p:nvSpPr>
        <p:spPr/>
        <p:txBody>
          <a:bodyPr/>
          <a:lstStyle/>
          <a:p>
            <a:r>
              <a:rPr lang="en-GB" dirty="0"/>
              <a:t> </a:t>
            </a:r>
          </a:p>
        </p:txBody>
      </p:sp>
      <p:sp>
        <p:nvSpPr>
          <p:cNvPr id="3" name="Content Placeholder 2">
            <a:extLst>
              <a:ext uri="{FF2B5EF4-FFF2-40B4-BE49-F238E27FC236}">
                <a16:creationId xmlns:a16="http://schemas.microsoft.com/office/drawing/2014/main" id="{AB3B0CCC-0B81-4227-A968-584E5EC0CC72}"/>
              </a:ext>
            </a:extLst>
          </p:cNvPr>
          <p:cNvSpPr>
            <a:spLocks noGrp="1"/>
          </p:cNvSpPr>
          <p:nvPr>
            <p:ph idx="1"/>
          </p:nvPr>
        </p:nvSpPr>
        <p:spPr/>
        <p:txBody>
          <a:bodyPr/>
          <a:lstStyle/>
          <a:p>
            <a:endParaRPr lang="en-GB" dirty="0"/>
          </a:p>
          <a:p>
            <a:r>
              <a:rPr lang="en-GB" dirty="0"/>
              <a:t>Ilea v Gravett (1988)</a:t>
            </a:r>
          </a:p>
          <a:p>
            <a:pPr lvl="1"/>
            <a:r>
              <a:rPr lang="en-GB" i="1" dirty="0"/>
              <a:t>“At one extreme there will  be cases where the employee is virtually caught in the act and at the other there will be situations where the issue is of pure inference. As the scale moves towards the latter end, so the amount of inquiry and investigation, including questioning of the employee, which may be required, is likely to increase.”</a:t>
            </a:r>
          </a:p>
          <a:p>
            <a:r>
              <a:rPr lang="en-GB" i="1" dirty="0"/>
              <a:t>A v B</a:t>
            </a:r>
          </a:p>
          <a:p>
            <a:pPr lvl="1"/>
            <a:r>
              <a:rPr lang="en-GB" dirty="0"/>
              <a:t>more rigorous investigation where charges are serious or where effect on employee is far reaching</a:t>
            </a:r>
          </a:p>
          <a:p>
            <a:pPr marL="0" indent="0">
              <a:buNone/>
            </a:pPr>
            <a:endParaRPr lang="en-GB" dirty="0"/>
          </a:p>
        </p:txBody>
      </p:sp>
    </p:spTree>
    <p:extLst>
      <p:ext uri="{BB962C8B-B14F-4D97-AF65-F5344CB8AC3E}">
        <p14:creationId xmlns:p14="http://schemas.microsoft.com/office/powerpoint/2010/main" val="38622810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5C1D5-1F4D-449A-96C2-DD6392C5A250}"/>
              </a:ext>
            </a:extLst>
          </p:cNvPr>
          <p:cNvSpPr>
            <a:spLocks noGrp="1"/>
          </p:cNvSpPr>
          <p:nvPr>
            <p:ph type="title"/>
          </p:nvPr>
        </p:nvSpPr>
        <p:spPr/>
        <p:txBody>
          <a:bodyPr/>
          <a:lstStyle/>
          <a:p>
            <a:r>
              <a:rPr lang="en-GB" dirty="0"/>
              <a:t>Investigations – legal context</a:t>
            </a:r>
          </a:p>
        </p:txBody>
      </p:sp>
      <p:sp>
        <p:nvSpPr>
          <p:cNvPr id="4" name="Text Placeholder 3">
            <a:extLst>
              <a:ext uri="{FF2B5EF4-FFF2-40B4-BE49-F238E27FC236}">
                <a16:creationId xmlns:a16="http://schemas.microsoft.com/office/drawing/2014/main" id="{BB2BDF2E-C062-0266-777F-EFAD221E3BE1}"/>
              </a:ext>
            </a:extLst>
          </p:cNvPr>
          <p:cNvSpPr>
            <a:spLocks noGrp="1"/>
          </p:cNvSpPr>
          <p:nvPr>
            <p:ph type="body" sz="half" idx="2"/>
          </p:nvPr>
        </p:nvSpPr>
        <p:spPr/>
        <p:txBody>
          <a:bodyPr/>
          <a:lstStyle/>
          <a:p>
            <a:r>
              <a:rPr lang="en-GB" dirty="0"/>
              <a:t> </a:t>
            </a:r>
          </a:p>
        </p:txBody>
      </p:sp>
      <p:sp>
        <p:nvSpPr>
          <p:cNvPr id="3" name="Content Placeholder 2">
            <a:extLst>
              <a:ext uri="{FF2B5EF4-FFF2-40B4-BE49-F238E27FC236}">
                <a16:creationId xmlns:a16="http://schemas.microsoft.com/office/drawing/2014/main" id="{AB3B0CCC-0B81-4227-A968-584E5EC0CC72}"/>
              </a:ext>
            </a:extLst>
          </p:cNvPr>
          <p:cNvSpPr>
            <a:spLocks noGrp="1"/>
          </p:cNvSpPr>
          <p:nvPr>
            <p:ph idx="1"/>
          </p:nvPr>
        </p:nvSpPr>
        <p:spPr/>
        <p:txBody>
          <a:bodyPr/>
          <a:lstStyle/>
          <a:p>
            <a:endParaRPr lang="en-GB" dirty="0"/>
          </a:p>
          <a:p>
            <a:r>
              <a:rPr lang="en-GB" i="1" dirty="0"/>
              <a:t>Salford Royal NHS Foundation Trust v Roldan (2010)</a:t>
            </a:r>
          </a:p>
          <a:p>
            <a:pPr lvl="1"/>
            <a:r>
              <a:rPr lang="en-GB" dirty="0"/>
              <a:t>Ms Roldan, nurse from Philippines</a:t>
            </a:r>
          </a:p>
          <a:p>
            <a:pPr lvl="1"/>
            <a:r>
              <a:rPr lang="en-GB" dirty="0"/>
              <a:t>alleged to have abused PVS patient</a:t>
            </a:r>
          </a:p>
          <a:p>
            <a:pPr lvl="1"/>
            <a:r>
              <a:rPr lang="en-GB" dirty="0"/>
              <a:t>allegations would mean deportation and end of career in UK</a:t>
            </a:r>
          </a:p>
          <a:p>
            <a:pPr lvl="1"/>
            <a:r>
              <a:rPr lang="en-GB" dirty="0"/>
              <a:t>senior manager interviewed her and took notes</a:t>
            </a:r>
          </a:p>
          <a:p>
            <a:pPr lvl="1"/>
            <a:r>
              <a:rPr lang="en-GB" dirty="0"/>
              <a:t>interviewed witness but took no notes</a:t>
            </a:r>
          </a:p>
          <a:p>
            <a:pPr lvl="1"/>
            <a:r>
              <a:rPr lang="en-GB" dirty="0"/>
              <a:t>dismissed - unfair</a:t>
            </a:r>
          </a:p>
          <a:p>
            <a:pPr marL="0" indent="0">
              <a:buNone/>
            </a:pPr>
            <a:endParaRPr lang="en-GB" dirty="0"/>
          </a:p>
        </p:txBody>
      </p:sp>
    </p:spTree>
    <p:extLst>
      <p:ext uri="{BB962C8B-B14F-4D97-AF65-F5344CB8AC3E}">
        <p14:creationId xmlns:p14="http://schemas.microsoft.com/office/powerpoint/2010/main" val="4415692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5C1D5-1F4D-449A-96C2-DD6392C5A250}"/>
              </a:ext>
            </a:extLst>
          </p:cNvPr>
          <p:cNvSpPr>
            <a:spLocks noGrp="1"/>
          </p:cNvSpPr>
          <p:nvPr>
            <p:ph type="title"/>
          </p:nvPr>
        </p:nvSpPr>
        <p:spPr/>
        <p:txBody>
          <a:bodyPr>
            <a:normAutofit fontScale="90000"/>
          </a:bodyPr>
          <a:lstStyle/>
          <a:p>
            <a:r>
              <a:rPr lang="en-GB" dirty="0"/>
              <a:t>Investigations - ACAS Code of Practice</a:t>
            </a:r>
          </a:p>
        </p:txBody>
      </p:sp>
      <p:sp>
        <p:nvSpPr>
          <p:cNvPr id="4" name="Text Placeholder 3">
            <a:extLst>
              <a:ext uri="{FF2B5EF4-FFF2-40B4-BE49-F238E27FC236}">
                <a16:creationId xmlns:a16="http://schemas.microsoft.com/office/drawing/2014/main" id="{CAC07C73-3092-4F32-C7FB-2C924429C901}"/>
              </a:ext>
            </a:extLst>
          </p:cNvPr>
          <p:cNvSpPr>
            <a:spLocks noGrp="1"/>
          </p:cNvSpPr>
          <p:nvPr>
            <p:ph type="body" sz="half" idx="2"/>
          </p:nvPr>
        </p:nvSpPr>
        <p:spPr/>
        <p:txBody>
          <a:bodyPr/>
          <a:lstStyle/>
          <a:p>
            <a:r>
              <a:rPr lang="en-GB" dirty="0"/>
              <a:t> </a:t>
            </a:r>
          </a:p>
        </p:txBody>
      </p:sp>
      <p:sp>
        <p:nvSpPr>
          <p:cNvPr id="3" name="Content Placeholder 2">
            <a:extLst>
              <a:ext uri="{FF2B5EF4-FFF2-40B4-BE49-F238E27FC236}">
                <a16:creationId xmlns:a16="http://schemas.microsoft.com/office/drawing/2014/main" id="{AB3B0CCC-0B81-4227-A968-584E5EC0CC72}"/>
              </a:ext>
            </a:extLst>
          </p:cNvPr>
          <p:cNvSpPr>
            <a:spLocks noGrp="1"/>
          </p:cNvSpPr>
          <p:nvPr>
            <p:ph idx="1"/>
          </p:nvPr>
        </p:nvSpPr>
        <p:spPr/>
        <p:txBody>
          <a:bodyPr/>
          <a:lstStyle/>
          <a:p>
            <a:endParaRPr lang="en-GB" dirty="0"/>
          </a:p>
          <a:p>
            <a:r>
              <a:rPr lang="en-GB" dirty="0"/>
              <a:t>Should be carried out without unreasonable delay</a:t>
            </a:r>
          </a:p>
          <a:p>
            <a:r>
              <a:rPr lang="en-GB" dirty="0"/>
              <a:t>Different people should carry out the investigation and any subsequent hearing</a:t>
            </a:r>
          </a:p>
          <a:p>
            <a:r>
              <a:rPr lang="en-GB" dirty="0"/>
              <a:t>Employee must have opportunity to put their side of things before any decisions are taken</a:t>
            </a:r>
          </a:p>
          <a:p>
            <a:pPr marL="0" indent="0">
              <a:buNone/>
            </a:pPr>
            <a:endParaRPr lang="en-GB" dirty="0"/>
          </a:p>
        </p:txBody>
      </p:sp>
    </p:spTree>
    <p:extLst>
      <p:ext uri="{BB962C8B-B14F-4D97-AF65-F5344CB8AC3E}">
        <p14:creationId xmlns:p14="http://schemas.microsoft.com/office/powerpoint/2010/main" val="10327734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5C1D5-1F4D-449A-96C2-DD6392C5A250}"/>
              </a:ext>
            </a:extLst>
          </p:cNvPr>
          <p:cNvSpPr>
            <a:spLocks noGrp="1"/>
          </p:cNvSpPr>
          <p:nvPr>
            <p:ph type="title"/>
          </p:nvPr>
        </p:nvSpPr>
        <p:spPr>
          <a:xfrm>
            <a:off x="113106" y="685720"/>
            <a:ext cx="3465913" cy="1944013"/>
          </a:xfrm>
        </p:spPr>
        <p:txBody>
          <a:bodyPr>
            <a:normAutofit/>
          </a:bodyPr>
          <a:lstStyle/>
          <a:p>
            <a:r>
              <a:rPr lang="en-GB" dirty="0"/>
              <a:t>ACAS Code of Practice – overlapping disputes</a:t>
            </a:r>
          </a:p>
        </p:txBody>
      </p:sp>
      <p:sp>
        <p:nvSpPr>
          <p:cNvPr id="4" name="Text Placeholder 3">
            <a:extLst>
              <a:ext uri="{FF2B5EF4-FFF2-40B4-BE49-F238E27FC236}">
                <a16:creationId xmlns:a16="http://schemas.microsoft.com/office/drawing/2014/main" id="{E2C7B530-00CD-3700-E1C8-EDC118484949}"/>
              </a:ext>
            </a:extLst>
          </p:cNvPr>
          <p:cNvSpPr>
            <a:spLocks noGrp="1"/>
          </p:cNvSpPr>
          <p:nvPr>
            <p:ph type="body" sz="half" idx="2"/>
          </p:nvPr>
        </p:nvSpPr>
        <p:spPr/>
        <p:txBody>
          <a:bodyPr/>
          <a:lstStyle/>
          <a:p>
            <a:r>
              <a:rPr lang="en-GB" dirty="0"/>
              <a:t> </a:t>
            </a:r>
          </a:p>
        </p:txBody>
      </p:sp>
      <p:sp>
        <p:nvSpPr>
          <p:cNvPr id="3" name="Content Placeholder 2">
            <a:extLst>
              <a:ext uri="{FF2B5EF4-FFF2-40B4-BE49-F238E27FC236}">
                <a16:creationId xmlns:a16="http://schemas.microsoft.com/office/drawing/2014/main" id="{AB3B0CCC-0B81-4227-A968-584E5EC0CC72}"/>
              </a:ext>
            </a:extLst>
          </p:cNvPr>
          <p:cNvSpPr>
            <a:spLocks noGrp="1"/>
          </p:cNvSpPr>
          <p:nvPr>
            <p:ph idx="1"/>
          </p:nvPr>
        </p:nvSpPr>
        <p:spPr/>
        <p:txBody>
          <a:bodyPr/>
          <a:lstStyle/>
          <a:p>
            <a:endParaRPr lang="en-GB" dirty="0"/>
          </a:p>
          <a:p>
            <a:pPr marL="0" indent="0">
              <a:buNone/>
            </a:pPr>
            <a:r>
              <a:rPr lang="en-GB" i="1" dirty="0"/>
              <a:t>“Where an employee raises a grievance during a disciplinary process the disciplinary process </a:t>
            </a:r>
            <a:r>
              <a:rPr lang="en-GB" b="1" i="1" dirty="0"/>
              <a:t>may </a:t>
            </a:r>
            <a:r>
              <a:rPr lang="en-GB" i="1" dirty="0"/>
              <a:t>be temporarily suspended in order to deal with the grievance. Where the grievance and disciplinary cases are </a:t>
            </a:r>
            <a:r>
              <a:rPr lang="en-GB" b="1" i="1" dirty="0"/>
              <a:t>related</a:t>
            </a:r>
            <a:r>
              <a:rPr lang="en-GB" i="1" dirty="0"/>
              <a:t>, it </a:t>
            </a:r>
            <a:r>
              <a:rPr lang="en-GB" b="1" i="1" dirty="0"/>
              <a:t>may</a:t>
            </a:r>
            <a:r>
              <a:rPr lang="en-GB" i="1" dirty="0"/>
              <a:t> be appropriate to deal with both issues concurrently.”</a:t>
            </a:r>
            <a:endParaRPr lang="en-GB" dirty="0"/>
          </a:p>
          <a:p>
            <a:pPr marL="0" indent="0">
              <a:buNone/>
            </a:pPr>
            <a:endParaRPr lang="en-GB" dirty="0"/>
          </a:p>
        </p:txBody>
      </p:sp>
    </p:spTree>
    <p:extLst>
      <p:ext uri="{BB962C8B-B14F-4D97-AF65-F5344CB8AC3E}">
        <p14:creationId xmlns:p14="http://schemas.microsoft.com/office/powerpoint/2010/main" val="21276868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6CD532F-40D9-3509-B979-4B106DB52A3E}"/>
              </a:ext>
            </a:extLst>
          </p:cNvPr>
          <p:cNvSpPr>
            <a:spLocks noGrp="1"/>
          </p:cNvSpPr>
          <p:nvPr>
            <p:ph type="title"/>
          </p:nvPr>
        </p:nvSpPr>
        <p:spPr/>
        <p:txBody>
          <a:bodyPr/>
          <a:lstStyle/>
          <a:p>
            <a:r>
              <a:rPr lang="en-GB" dirty="0"/>
              <a:t> </a:t>
            </a:r>
          </a:p>
        </p:txBody>
      </p:sp>
      <p:sp>
        <p:nvSpPr>
          <p:cNvPr id="6" name="Text Placeholder 5">
            <a:extLst>
              <a:ext uri="{FF2B5EF4-FFF2-40B4-BE49-F238E27FC236}">
                <a16:creationId xmlns:a16="http://schemas.microsoft.com/office/drawing/2014/main" id="{2EACB7B7-E824-A49B-7A77-E66FFF7F33C5}"/>
              </a:ext>
            </a:extLst>
          </p:cNvPr>
          <p:cNvSpPr>
            <a:spLocks noGrp="1"/>
          </p:cNvSpPr>
          <p:nvPr>
            <p:ph type="body" sz="half" idx="2"/>
          </p:nvPr>
        </p:nvSpPr>
        <p:spPr/>
        <p:txBody>
          <a:bodyPr/>
          <a:lstStyle/>
          <a:p>
            <a:r>
              <a:rPr lang="en-GB" dirty="0"/>
              <a:t> </a:t>
            </a:r>
          </a:p>
        </p:txBody>
      </p:sp>
      <p:sp>
        <p:nvSpPr>
          <p:cNvPr id="4" name="Content Placeholder 3">
            <a:extLst>
              <a:ext uri="{FF2B5EF4-FFF2-40B4-BE49-F238E27FC236}">
                <a16:creationId xmlns:a16="http://schemas.microsoft.com/office/drawing/2014/main" id="{2AB36070-F75E-4B15-8C9E-6D1D270FB45F}"/>
              </a:ext>
            </a:extLst>
          </p:cNvPr>
          <p:cNvSpPr>
            <a:spLocks noGrp="1"/>
          </p:cNvSpPr>
          <p:nvPr>
            <p:ph idx="1"/>
          </p:nvPr>
        </p:nvSpPr>
        <p:spPr/>
        <p:txBody>
          <a:bodyPr/>
          <a:lstStyle/>
          <a:p>
            <a:endParaRPr lang="en-GB" dirty="0"/>
          </a:p>
          <a:p>
            <a:endParaRPr lang="en-GB" dirty="0"/>
          </a:p>
          <a:p>
            <a:endParaRPr lang="en-GB" dirty="0"/>
          </a:p>
          <a:p>
            <a:endParaRPr lang="en-GB" dirty="0"/>
          </a:p>
          <a:p>
            <a:pPr marL="0" indent="0">
              <a:buNone/>
            </a:pPr>
            <a:r>
              <a:rPr lang="en-GB" sz="4000" dirty="0">
                <a:latin typeface="Segoe UI Semibold" panose="020B0702040204020203" pitchFamily="34" charset="0"/>
                <a:cs typeface="Segoe UI Semibold" panose="020B0702040204020203" pitchFamily="34" charset="0"/>
              </a:rPr>
              <a:t>Investigations – A Practical Guide</a:t>
            </a:r>
          </a:p>
        </p:txBody>
      </p:sp>
    </p:spTree>
    <p:extLst>
      <p:ext uri="{BB962C8B-B14F-4D97-AF65-F5344CB8AC3E}">
        <p14:creationId xmlns:p14="http://schemas.microsoft.com/office/powerpoint/2010/main" val="33073977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5C1D5-1F4D-449A-96C2-DD6392C5A250}"/>
              </a:ext>
            </a:extLst>
          </p:cNvPr>
          <p:cNvSpPr>
            <a:spLocks noGrp="1"/>
          </p:cNvSpPr>
          <p:nvPr>
            <p:ph type="title"/>
          </p:nvPr>
        </p:nvSpPr>
        <p:spPr/>
        <p:txBody>
          <a:bodyPr>
            <a:normAutofit/>
          </a:bodyPr>
          <a:lstStyle/>
          <a:p>
            <a:r>
              <a:rPr lang="en-GB" dirty="0"/>
              <a:t>Role of the investigator</a:t>
            </a:r>
          </a:p>
        </p:txBody>
      </p:sp>
      <p:sp>
        <p:nvSpPr>
          <p:cNvPr id="4" name="Text Placeholder 3">
            <a:extLst>
              <a:ext uri="{FF2B5EF4-FFF2-40B4-BE49-F238E27FC236}">
                <a16:creationId xmlns:a16="http://schemas.microsoft.com/office/drawing/2014/main" id="{E02F3B48-1D41-FBB9-34F7-9F5EFD0F8EE0}"/>
              </a:ext>
            </a:extLst>
          </p:cNvPr>
          <p:cNvSpPr>
            <a:spLocks noGrp="1"/>
          </p:cNvSpPr>
          <p:nvPr>
            <p:ph type="body" sz="half" idx="2"/>
          </p:nvPr>
        </p:nvSpPr>
        <p:spPr/>
        <p:txBody>
          <a:bodyPr/>
          <a:lstStyle/>
          <a:p>
            <a:r>
              <a:rPr lang="en-GB" dirty="0"/>
              <a:t> </a:t>
            </a:r>
          </a:p>
        </p:txBody>
      </p:sp>
      <p:sp>
        <p:nvSpPr>
          <p:cNvPr id="3" name="Content Placeholder 2">
            <a:extLst>
              <a:ext uri="{FF2B5EF4-FFF2-40B4-BE49-F238E27FC236}">
                <a16:creationId xmlns:a16="http://schemas.microsoft.com/office/drawing/2014/main" id="{AB3B0CCC-0B81-4227-A968-584E5EC0CC72}"/>
              </a:ext>
            </a:extLst>
          </p:cNvPr>
          <p:cNvSpPr>
            <a:spLocks noGrp="1"/>
          </p:cNvSpPr>
          <p:nvPr>
            <p:ph idx="1"/>
          </p:nvPr>
        </p:nvSpPr>
        <p:spPr/>
        <p:txBody>
          <a:bodyPr/>
          <a:lstStyle/>
          <a:p>
            <a:endParaRPr lang="en-GB" dirty="0"/>
          </a:p>
          <a:p>
            <a:r>
              <a:rPr lang="en-GB" dirty="0"/>
              <a:t>Leading the investigation</a:t>
            </a:r>
          </a:p>
          <a:p>
            <a:endParaRPr lang="en-GB" dirty="0"/>
          </a:p>
          <a:p>
            <a:r>
              <a:rPr lang="en-GB" dirty="0"/>
              <a:t>Establishing the facts</a:t>
            </a:r>
          </a:p>
          <a:p>
            <a:endParaRPr lang="en-GB" dirty="0"/>
          </a:p>
          <a:p>
            <a:r>
              <a:rPr lang="en-GB" dirty="0"/>
              <a:t>Reporting the findings</a:t>
            </a:r>
          </a:p>
          <a:p>
            <a:pPr marL="0" indent="0">
              <a:buNone/>
            </a:pPr>
            <a:endParaRPr lang="en-GB" dirty="0"/>
          </a:p>
        </p:txBody>
      </p:sp>
    </p:spTree>
    <p:extLst>
      <p:ext uri="{BB962C8B-B14F-4D97-AF65-F5344CB8AC3E}">
        <p14:creationId xmlns:p14="http://schemas.microsoft.com/office/powerpoint/2010/main" val="29984174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5C1D5-1F4D-449A-96C2-DD6392C5A250}"/>
              </a:ext>
            </a:extLst>
          </p:cNvPr>
          <p:cNvSpPr>
            <a:spLocks noGrp="1"/>
          </p:cNvSpPr>
          <p:nvPr>
            <p:ph type="title"/>
          </p:nvPr>
        </p:nvSpPr>
        <p:spPr/>
        <p:txBody>
          <a:bodyPr>
            <a:normAutofit/>
          </a:bodyPr>
          <a:lstStyle/>
          <a:p>
            <a:r>
              <a:rPr lang="en-GB" dirty="0"/>
              <a:t>General approach</a:t>
            </a:r>
          </a:p>
        </p:txBody>
      </p:sp>
      <p:sp>
        <p:nvSpPr>
          <p:cNvPr id="4" name="Text Placeholder 3">
            <a:extLst>
              <a:ext uri="{FF2B5EF4-FFF2-40B4-BE49-F238E27FC236}">
                <a16:creationId xmlns:a16="http://schemas.microsoft.com/office/drawing/2014/main" id="{39B49D09-68BB-2CB8-FE8A-70E710B70794}"/>
              </a:ext>
            </a:extLst>
          </p:cNvPr>
          <p:cNvSpPr>
            <a:spLocks noGrp="1"/>
          </p:cNvSpPr>
          <p:nvPr>
            <p:ph type="body" sz="half" idx="2"/>
          </p:nvPr>
        </p:nvSpPr>
        <p:spPr/>
        <p:txBody>
          <a:bodyPr/>
          <a:lstStyle/>
          <a:p>
            <a:r>
              <a:rPr lang="en-GB" dirty="0"/>
              <a:t> </a:t>
            </a:r>
          </a:p>
        </p:txBody>
      </p:sp>
      <p:sp>
        <p:nvSpPr>
          <p:cNvPr id="3" name="Content Placeholder 2">
            <a:extLst>
              <a:ext uri="{FF2B5EF4-FFF2-40B4-BE49-F238E27FC236}">
                <a16:creationId xmlns:a16="http://schemas.microsoft.com/office/drawing/2014/main" id="{AB3B0CCC-0B81-4227-A968-584E5EC0CC72}"/>
              </a:ext>
            </a:extLst>
          </p:cNvPr>
          <p:cNvSpPr>
            <a:spLocks noGrp="1"/>
          </p:cNvSpPr>
          <p:nvPr>
            <p:ph idx="1"/>
          </p:nvPr>
        </p:nvSpPr>
        <p:spPr/>
        <p:txBody>
          <a:bodyPr/>
          <a:lstStyle/>
          <a:p>
            <a:endParaRPr lang="en-GB" dirty="0"/>
          </a:p>
          <a:p>
            <a:r>
              <a:rPr lang="en-GB" dirty="0"/>
              <a:t>Requires a particular mindset to do well</a:t>
            </a:r>
          </a:p>
          <a:p>
            <a:endParaRPr lang="en-GB" dirty="0"/>
          </a:p>
          <a:p>
            <a:r>
              <a:rPr lang="en-GB" dirty="0"/>
              <a:t>Ascertain facts in an unbiased manner</a:t>
            </a:r>
          </a:p>
          <a:p>
            <a:endParaRPr lang="en-GB" dirty="0"/>
          </a:p>
          <a:p>
            <a:pPr lvl="0"/>
            <a:r>
              <a:rPr lang="en-GB" dirty="0"/>
              <a:t>Record conflicts of evidence</a:t>
            </a:r>
          </a:p>
        </p:txBody>
      </p:sp>
    </p:spTree>
    <p:extLst>
      <p:ext uri="{BB962C8B-B14F-4D97-AF65-F5344CB8AC3E}">
        <p14:creationId xmlns:p14="http://schemas.microsoft.com/office/powerpoint/2010/main" val="12680680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5C1D5-1F4D-449A-96C2-DD6392C5A250}"/>
              </a:ext>
            </a:extLst>
          </p:cNvPr>
          <p:cNvSpPr>
            <a:spLocks noGrp="1"/>
          </p:cNvSpPr>
          <p:nvPr>
            <p:ph type="title"/>
          </p:nvPr>
        </p:nvSpPr>
        <p:spPr/>
        <p:txBody>
          <a:bodyPr>
            <a:normAutofit/>
          </a:bodyPr>
          <a:lstStyle/>
          <a:p>
            <a:r>
              <a:rPr lang="en-GB" dirty="0"/>
              <a:t>General approach</a:t>
            </a:r>
          </a:p>
        </p:txBody>
      </p:sp>
      <p:sp>
        <p:nvSpPr>
          <p:cNvPr id="4" name="Text Placeholder 3">
            <a:extLst>
              <a:ext uri="{FF2B5EF4-FFF2-40B4-BE49-F238E27FC236}">
                <a16:creationId xmlns:a16="http://schemas.microsoft.com/office/drawing/2014/main" id="{5C3E853B-C31F-07F4-61B8-1EB60F868F1B}"/>
              </a:ext>
            </a:extLst>
          </p:cNvPr>
          <p:cNvSpPr>
            <a:spLocks noGrp="1"/>
          </p:cNvSpPr>
          <p:nvPr>
            <p:ph type="body" sz="half" idx="2"/>
          </p:nvPr>
        </p:nvSpPr>
        <p:spPr/>
        <p:txBody>
          <a:bodyPr/>
          <a:lstStyle/>
          <a:p>
            <a:r>
              <a:rPr lang="en-GB" dirty="0"/>
              <a:t> </a:t>
            </a:r>
          </a:p>
        </p:txBody>
      </p:sp>
      <p:sp>
        <p:nvSpPr>
          <p:cNvPr id="3" name="Content Placeholder 2">
            <a:extLst>
              <a:ext uri="{FF2B5EF4-FFF2-40B4-BE49-F238E27FC236}">
                <a16:creationId xmlns:a16="http://schemas.microsoft.com/office/drawing/2014/main" id="{AB3B0CCC-0B81-4227-A968-584E5EC0CC72}"/>
              </a:ext>
            </a:extLst>
          </p:cNvPr>
          <p:cNvSpPr>
            <a:spLocks noGrp="1"/>
          </p:cNvSpPr>
          <p:nvPr>
            <p:ph idx="1"/>
          </p:nvPr>
        </p:nvSpPr>
        <p:spPr/>
        <p:txBody>
          <a:bodyPr/>
          <a:lstStyle/>
          <a:p>
            <a:endParaRPr lang="en-GB" dirty="0"/>
          </a:p>
          <a:p>
            <a:pPr lvl="0"/>
            <a:r>
              <a:rPr lang="en-GB" dirty="0"/>
              <a:t>HR can assist Case Investigator in presentation of report but report must be product of Case Investigator</a:t>
            </a:r>
          </a:p>
          <a:p>
            <a:pPr lvl="0"/>
            <a:endParaRPr lang="en-GB" dirty="0"/>
          </a:p>
          <a:p>
            <a:r>
              <a:rPr lang="en-GB" dirty="0"/>
              <a:t>Not there to just secure evidence against employee must also look for evidence that could exonerate them</a:t>
            </a:r>
          </a:p>
          <a:p>
            <a:endParaRPr lang="en-GB" dirty="0"/>
          </a:p>
          <a:p>
            <a:r>
              <a:rPr lang="en-GB" dirty="0"/>
              <a:t>Do not make recommendations unless expressly asked </a:t>
            </a:r>
          </a:p>
          <a:p>
            <a:pPr marL="0" indent="0">
              <a:buNone/>
            </a:pPr>
            <a:endParaRPr lang="en-GB" dirty="0"/>
          </a:p>
        </p:txBody>
      </p:sp>
    </p:spTree>
    <p:extLst>
      <p:ext uri="{BB962C8B-B14F-4D97-AF65-F5344CB8AC3E}">
        <p14:creationId xmlns:p14="http://schemas.microsoft.com/office/powerpoint/2010/main" val="29785472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E641B-EFE0-91AE-8C6B-2405FF2394C2}"/>
              </a:ext>
            </a:extLst>
          </p:cNvPr>
          <p:cNvSpPr>
            <a:spLocks noGrp="1"/>
          </p:cNvSpPr>
          <p:nvPr>
            <p:ph type="ctrTitle"/>
          </p:nvPr>
        </p:nvSpPr>
        <p:spPr>
          <a:xfrm>
            <a:off x="6174375" y="821524"/>
            <a:ext cx="6017623" cy="2142722"/>
          </a:xfrm>
        </p:spPr>
        <p:txBody>
          <a:bodyPr/>
          <a:lstStyle/>
          <a:p>
            <a:r>
              <a:rPr lang="en-GB" b="1" dirty="0"/>
              <a:t>HPMA North West – Investigations and Hearings</a:t>
            </a:r>
            <a:endParaRPr lang="en-GB" dirty="0"/>
          </a:p>
        </p:txBody>
      </p:sp>
      <p:sp>
        <p:nvSpPr>
          <p:cNvPr id="3" name="Subtitle 2">
            <a:extLst>
              <a:ext uri="{FF2B5EF4-FFF2-40B4-BE49-F238E27FC236}">
                <a16:creationId xmlns:a16="http://schemas.microsoft.com/office/drawing/2014/main" id="{186A6D4E-DE4C-5D19-01D9-A55669CCCE33}"/>
              </a:ext>
            </a:extLst>
          </p:cNvPr>
          <p:cNvSpPr>
            <a:spLocks noGrp="1"/>
          </p:cNvSpPr>
          <p:nvPr>
            <p:ph type="subTitle" idx="1"/>
          </p:nvPr>
        </p:nvSpPr>
        <p:spPr>
          <a:xfrm>
            <a:off x="6174375" y="2964246"/>
            <a:ext cx="6017623" cy="1912554"/>
          </a:xfrm>
        </p:spPr>
        <p:txBody>
          <a:bodyPr>
            <a:normAutofit/>
          </a:bodyPr>
          <a:lstStyle/>
          <a:p>
            <a:r>
              <a:rPr lang="en-US" altLang="en-US" dirty="0"/>
              <a:t>Andrew Davidson</a:t>
            </a:r>
            <a:br>
              <a:rPr lang="en-US" altLang="en-US" dirty="0"/>
            </a:br>
            <a:r>
              <a:rPr lang="en-US" altLang="en-US" dirty="0"/>
              <a:t>National Head of Employment</a:t>
            </a:r>
          </a:p>
          <a:p>
            <a:endParaRPr lang="en-US" altLang="en-US" dirty="0"/>
          </a:p>
          <a:p>
            <a:r>
              <a:rPr lang="en-GB" altLang="en-US" dirty="0"/>
              <a:t>19 January 2024</a:t>
            </a:r>
            <a:endParaRPr lang="en-GB" dirty="0"/>
          </a:p>
          <a:p>
            <a:endParaRPr lang="en-GB" dirty="0"/>
          </a:p>
        </p:txBody>
      </p:sp>
    </p:spTree>
    <p:extLst>
      <p:ext uri="{BB962C8B-B14F-4D97-AF65-F5344CB8AC3E}">
        <p14:creationId xmlns:p14="http://schemas.microsoft.com/office/powerpoint/2010/main" val="14695724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BCD1B-F79A-49DA-92A0-B5E26EC2EA6A}"/>
              </a:ext>
            </a:extLst>
          </p:cNvPr>
          <p:cNvSpPr>
            <a:spLocks noGrp="1"/>
          </p:cNvSpPr>
          <p:nvPr>
            <p:ph type="title"/>
          </p:nvPr>
        </p:nvSpPr>
        <p:spPr/>
        <p:txBody>
          <a:bodyPr/>
          <a:lstStyle/>
          <a:p>
            <a:r>
              <a:rPr lang="en-GB" dirty="0"/>
              <a:t>The Role of HR</a:t>
            </a:r>
          </a:p>
        </p:txBody>
      </p:sp>
      <p:sp>
        <p:nvSpPr>
          <p:cNvPr id="4" name="Text Placeholder 3">
            <a:extLst>
              <a:ext uri="{FF2B5EF4-FFF2-40B4-BE49-F238E27FC236}">
                <a16:creationId xmlns:a16="http://schemas.microsoft.com/office/drawing/2014/main" id="{5EB79E2F-4776-BE1E-F532-F60AE644CB32}"/>
              </a:ext>
            </a:extLst>
          </p:cNvPr>
          <p:cNvSpPr>
            <a:spLocks noGrp="1"/>
          </p:cNvSpPr>
          <p:nvPr>
            <p:ph type="body" sz="half" idx="2"/>
          </p:nvPr>
        </p:nvSpPr>
        <p:spPr/>
        <p:txBody>
          <a:bodyPr/>
          <a:lstStyle/>
          <a:p>
            <a:r>
              <a:rPr lang="en-GB" dirty="0"/>
              <a:t> </a:t>
            </a:r>
          </a:p>
        </p:txBody>
      </p:sp>
      <p:sp>
        <p:nvSpPr>
          <p:cNvPr id="3" name="Content Placeholder 2">
            <a:extLst>
              <a:ext uri="{FF2B5EF4-FFF2-40B4-BE49-F238E27FC236}">
                <a16:creationId xmlns:a16="http://schemas.microsoft.com/office/drawing/2014/main" id="{93E08E0A-A33C-4FB8-9C61-8218C2BE374F}"/>
              </a:ext>
            </a:extLst>
          </p:cNvPr>
          <p:cNvSpPr>
            <a:spLocks noGrp="1"/>
          </p:cNvSpPr>
          <p:nvPr>
            <p:ph idx="1"/>
          </p:nvPr>
        </p:nvSpPr>
        <p:spPr/>
        <p:txBody>
          <a:bodyPr/>
          <a:lstStyle/>
          <a:p>
            <a:endParaRPr lang="en-GB" dirty="0"/>
          </a:p>
          <a:p>
            <a:r>
              <a:rPr lang="en-GB" dirty="0"/>
              <a:t>Avoid undue influence</a:t>
            </a:r>
          </a:p>
          <a:p>
            <a:pPr lvl="1"/>
            <a:r>
              <a:rPr lang="en-GB" i="1" dirty="0"/>
              <a:t>Chhabra v West London Mental Health Trust [2013]</a:t>
            </a:r>
          </a:p>
          <a:p>
            <a:pPr lvl="1"/>
            <a:r>
              <a:rPr lang="en-GB" i="1" dirty="0" err="1"/>
              <a:t>Ramphal</a:t>
            </a:r>
            <a:r>
              <a:rPr lang="en-GB" i="1" dirty="0"/>
              <a:t> v Department of Transport [2014]</a:t>
            </a:r>
          </a:p>
          <a:p>
            <a:pPr lvl="1"/>
            <a:r>
              <a:rPr lang="en-GB" i="1" dirty="0" err="1"/>
              <a:t>Dronsfield</a:t>
            </a:r>
            <a:r>
              <a:rPr lang="en-GB" i="1" dirty="0"/>
              <a:t> v University of Reading [2015]</a:t>
            </a:r>
          </a:p>
          <a:p>
            <a:r>
              <a:rPr lang="en-GB" dirty="0"/>
              <a:t>Assist in the investigation</a:t>
            </a:r>
          </a:p>
          <a:p>
            <a:r>
              <a:rPr lang="en-GB" dirty="0"/>
              <a:t>Advise on procedure</a:t>
            </a:r>
          </a:p>
          <a:p>
            <a:r>
              <a:rPr lang="en-GB" dirty="0"/>
              <a:t>Be careful about pointing in a particular direction</a:t>
            </a:r>
          </a:p>
          <a:p>
            <a:endParaRPr lang="en-GB" dirty="0"/>
          </a:p>
        </p:txBody>
      </p:sp>
    </p:spTree>
    <p:extLst>
      <p:ext uri="{BB962C8B-B14F-4D97-AF65-F5344CB8AC3E}">
        <p14:creationId xmlns:p14="http://schemas.microsoft.com/office/powerpoint/2010/main" val="24926742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5C1D5-1F4D-449A-96C2-DD6392C5A250}"/>
              </a:ext>
            </a:extLst>
          </p:cNvPr>
          <p:cNvSpPr>
            <a:spLocks noGrp="1"/>
          </p:cNvSpPr>
          <p:nvPr>
            <p:ph type="title"/>
          </p:nvPr>
        </p:nvSpPr>
        <p:spPr/>
        <p:txBody>
          <a:bodyPr>
            <a:normAutofit/>
          </a:bodyPr>
          <a:lstStyle/>
          <a:p>
            <a:r>
              <a:rPr lang="en-GB" dirty="0"/>
              <a:t>Terms of reference</a:t>
            </a:r>
          </a:p>
        </p:txBody>
      </p:sp>
      <p:sp>
        <p:nvSpPr>
          <p:cNvPr id="4" name="Text Placeholder 3">
            <a:extLst>
              <a:ext uri="{FF2B5EF4-FFF2-40B4-BE49-F238E27FC236}">
                <a16:creationId xmlns:a16="http://schemas.microsoft.com/office/drawing/2014/main" id="{D5093982-EBCE-20B1-F6B8-115A6168F5B3}"/>
              </a:ext>
            </a:extLst>
          </p:cNvPr>
          <p:cNvSpPr>
            <a:spLocks noGrp="1"/>
          </p:cNvSpPr>
          <p:nvPr>
            <p:ph type="body" sz="half" idx="2"/>
          </p:nvPr>
        </p:nvSpPr>
        <p:spPr/>
        <p:txBody>
          <a:bodyPr/>
          <a:lstStyle/>
          <a:p>
            <a:r>
              <a:rPr lang="en-GB" dirty="0"/>
              <a:t> </a:t>
            </a:r>
          </a:p>
        </p:txBody>
      </p:sp>
      <p:sp>
        <p:nvSpPr>
          <p:cNvPr id="3" name="Content Placeholder 2">
            <a:extLst>
              <a:ext uri="{FF2B5EF4-FFF2-40B4-BE49-F238E27FC236}">
                <a16:creationId xmlns:a16="http://schemas.microsoft.com/office/drawing/2014/main" id="{AB3B0CCC-0B81-4227-A968-584E5EC0CC72}"/>
              </a:ext>
            </a:extLst>
          </p:cNvPr>
          <p:cNvSpPr>
            <a:spLocks noGrp="1"/>
          </p:cNvSpPr>
          <p:nvPr>
            <p:ph idx="1"/>
          </p:nvPr>
        </p:nvSpPr>
        <p:spPr/>
        <p:txBody>
          <a:bodyPr/>
          <a:lstStyle/>
          <a:p>
            <a:endParaRPr lang="en-GB" dirty="0"/>
          </a:p>
          <a:p>
            <a:r>
              <a:rPr lang="en-GB" dirty="0"/>
              <a:t>Why are they important?</a:t>
            </a:r>
          </a:p>
          <a:p>
            <a:pPr lvl="1"/>
            <a:r>
              <a:rPr lang="en-GB" dirty="0"/>
              <a:t>sets the ambit of the investigation</a:t>
            </a:r>
          </a:p>
          <a:p>
            <a:pPr lvl="1"/>
            <a:r>
              <a:rPr lang="en-GB" dirty="0"/>
              <a:t>reduces risks of delving into irrelevant areas</a:t>
            </a:r>
          </a:p>
          <a:p>
            <a:pPr lvl="1"/>
            <a:r>
              <a:rPr lang="en-GB" dirty="0"/>
              <a:t>clarifies roles and helps to deal with practicalities of investigation</a:t>
            </a:r>
          </a:p>
          <a:p>
            <a:r>
              <a:rPr lang="en-GB" dirty="0"/>
              <a:t>Needs to be clear and specific allegations (who, what, when)</a:t>
            </a:r>
          </a:p>
          <a:p>
            <a:pPr marL="0" indent="0">
              <a:buNone/>
            </a:pPr>
            <a:endParaRPr lang="en-GB" dirty="0"/>
          </a:p>
        </p:txBody>
      </p:sp>
    </p:spTree>
    <p:extLst>
      <p:ext uri="{BB962C8B-B14F-4D97-AF65-F5344CB8AC3E}">
        <p14:creationId xmlns:p14="http://schemas.microsoft.com/office/powerpoint/2010/main" val="36836466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Initial plan</a:t>
            </a:r>
          </a:p>
        </p:txBody>
      </p:sp>
      <p:sp>
        <p:nvSpPr>
          <p:cNvPr id="4" name="Text Placeholder 3">
            <a:extLst>
              <a:ext uri="{FF2B5EF4-FFF2-40B4-BE49-F238E27FC236}">
                <a16:creationId xmlns:a16="http://schemas.microsoft.com/office/drawing/2014/main" id="{7ECCE8B5-D9B1-4B33-0D64-809A25110B56}"/>
              </a:ext>
            </a:extLst>
          </p:cNvPr>
          <p:cNvSpPr>
            <a:spLocks noGrp="1"/>
          </p:cNvSpPr>
          <p:nvPr>
            <p:ph type="body" sz="half" idx="2"/>
          </p:nvPr>
        </p:nvSpPr>
        <p:spPr/>
        <p:txBody>
          <a:bodyPr/>
          <a:lstStyle/>
          <a:p>
            <a:r>
              <a:rPr lang="en-GB" dirty="0"/>
              <a:t> </a:t>
            </a:r>
          </a:p>
        </p:txBody>
      </p:sp>
      <p:sp>
        <p:nvSpPr>
          <p:cNvPr id="3" name="Content Placeholder 2"/>
          <p:cNvSpPr>
            <a:spLocks noGrp="1"/>
          </p:cNvSpPr>
          <p:nvPr>
            <p:ph idx="1"/>
          </p:nvPr>
        </p:nvSpPr>
        <p:spPr/>
        <p:txBody>
          <a:bodyPr/>
          <a:lstStyle/>
          <a:p>
            <a:endParaRPr lang="en-GB" dirty="0"/>
          </a:p>
          <a:p>
            <a:r>
              <a:rPr lang="en-GB" dirty="0"/>
              <a:t>Work out who to interview</a:t>
            </a:r>
          </a:p>
          <a:p>
            <a:r>
              <a:rPr lang="en-GB" dirty="0"/>
              <a:t>Arrange interviews</a:t>
            </a:r>
          </a:p>
          <a:p>
            <a:r>
              <a:rPr lang="en-GB" dirty="0"/>
              <a:t>Start gathering documents</a:t>
            </a:r>
          </a:p>
          <a:p>
            <a:r>
              <a:rPr lang="en-GB" dirty="0"/>
              <a:t>Think about timescales – are they achievable?</a:t>
            </a:r>
          </a:p>
          <a:p>
            <a:pPr lvl="1"/>
            <a:r>
              <a:rPr lang="en-GB" dirty="0"/>
              <a:t>annual leave?</a:t>
            </a:r>
          </a:p>
          <a:p>
            <a:pPr lvl="1"/>
            <a:r>
              <a:rPr lang="en-GB" dirty="0"/>
              <a:t>sickness?</a:t>
            </a:r>
          </a:p>
          <a:p>
            <a:pPr lvl="1"/>
            <a:r>
              <a:rPr lang="en-GB" dirty="0"/>
              <a:t>work commitments?</a:t>
            </a:r>
          </a:p>
          <a:p>
            <a:endParaRPr lang="en-GB" dirty="0"/>
          </a:p>
        </p:txBody>
      </p:sp>
    </p:spTree>
    <p:extLst>
      <p:ext uri="{BB962C8B-B14F-4D97-AF65-F5344CB8AC3E}">
        <p14:creationId xmlns:p14="http://schemas.microsoft.com/office/powerpoint/2010/main" val="7912592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Gathering documents</a:t>
            </a:r>
          </a:p>
        </p:txBody>
      </p:sp>
      <p:sp>
        <p:nvSpPr>
          <p:cNvPr id="4" name="Text Placeholder 3">
            <a:extLst>
              <a:ext uri="{FF2B5EF4-FFF2-40B4-BE49-F238E27FC236}">
                <a16:creationId xmlns:a16="http://schemas.microsoft.com/office/drawing/2014/main" id="{D52848FE-EC06-91FF-F77F-AFF392533DB9}"/>
              </a:ext>
            </a:extLst>
          </p:cNvPr>
          <p:cNvSpPr>
            <a:spLocks noGrp="1"/>
          </p:cNvSpPr>
          <p:nvPr>
            <p:ph type="body" sz="half" idx="2"/>
          </p:nvPr>
        </p:nvSpPr>
        <p:spPr/>
        <p:txBody>
          <a:bodyPr/>
          <a:lstStyle/>
          <a:p>
            <a:r>
              <a:rPr lang="en-GB" dirty="0"/>
              <a:t> </a:t>
            </a:r>
          </a:p>
        </p:txBody>
      </p:sp>
      <p:sp>
        <p:nvSpPr>
          <p:cNvPr id="3" name="Content Placeholder 2"/>
          <p:cNvSpPr>
            <a:spLocks noGrp="1"/>
          </p:cNvSpPr>
          <p:nvPr>
            <p:ph idx="1"/>
          </p:nvPr>
        </p:nvSpPr>
        <p:spPr/>
        <p:txBody>
          <a:bodyPr>
            <a:normAutofit/>
          </a:bodyPr>
          <a:lstStyle/>
          <a:p>
            <a:endParaRPr lang="en-GB" sz="2000" dirty="0"/>
          </a:p>
          <a:p>
            <a:r>
              <a:rPr lang="en-GB" dirty="0"/>
              <a:t>Policies and procedures</a:t>
            </a:r>
          </a:p>
          <a:p>
            <a:r>
              <a:rPr lang="en-GB" dirty="0"/>
              <a:t>Letters</a:t>
            </a:r>
          </a:p>
          <a:p>
            <a:r>
              <a:rPr lang="en-GB" dirty="0"/>
              <a:t>Emails</a:t>
            </a:r>
          </a:p>
          <a:p>
            <a:r>
              <a:rPr lang="en-GB" dirty="0"/>
              <a:t>File notes</a:t>
            </a:r>
          </a:p>
          <a:p>
            <a:r>
              <a:rPr lang="en-GB" dirty="0"/>
              <a:t>Incident report forms</a:t>
            </a:r>
          </a:p>
          <a:p>
            <a:r>
              <a:rPr lang="en-GB" dirty="0"/>
              <a:t>Patient notes/records</a:t>
            </a:r>
          </a:p>
          <a:p>
            <a:r>
              <a:rPr lang="en-GB" dirty="0"/>
              <a:t>Personal files</a:t>
            </a:r>
          </a:p>
          <a:p>
            <a:r>
              <a:rPr lang="en-GB" dirty="0"/>
              <a:t>Job Descriptions</a:t>
            </a:r>
          </a:p>
          <a:p>
            <a:r>
              <a:rPr lang="en-GB" dirty="0"/>
              <a:t>Training Record</a:t>
            </a:r>
          </a:p>
          <a:p>
            <a:r>
              <a:rPr lang="en-GB" dirty="0"/>
              <a:t>Social media</a:t>
            </a:r>
          </a:p>
        </p:txBody>
      </p:sp>
    </p:spTree>
    <p:extLst>
      <p:ext uri="{BB962C8B-B14F-4D97-AF65-F5344CB8AC3E}">
        <p14:creationId xmlns:p14="http://schemas.microsoft.com/office/powerpoint/2010/main" val="20723357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Managing documents</a:t>
            </a:r>
          </a:p>
        </p:txBody>
      </p:sp>
      <p:sp>
        <p:nvSpPr>
          <p:cNvPr id="4" name="Text Placeholder 3">
            <a:extLst>
              <a:ext uri="{FF2B5EF4-FFF2-40B4-BE49-F238E27FC236}">
                <a16:creationId xmlns:a16="http://schemas.microsoft.com/office/drawing/2014/main" id="{CA8B919B-8AA6-2D24-07B1-B83E39A4F7B1}"/>
              </a:ext>
            </a:extLst>
          </p:cNvPr>
          <p:cNvSpPr>
            <a:spLocks noGrp="1"/>
          </p:cNvSpPr>
          <p:nvPr>
            <p:ph type="body" sz="half" idx="2"/>
          </p:nvPr>
        </p:nvSpPr>
        <p:spPr/>
        <p:txBody>
          <a:bodyPr/>
          <a:lstStyle/>
          <a:p>
            <a:r>
              <a:rPr lang="en-GB" dirty="0"/>
              <a:t> </a:t>
            </a:r>
          </a:p>
        </p:txBody>
      </p:sp>
      <p:sp>
        <p:nvSpPr>
          <p:cNvPr id="3" name="Content Placeholder 2"/>
          <p:cNvSpPr>
            <a:spLocks noGrp="1"/>
          </p:cNvSpPr>
          <p:nvPr>
            <p:ph idx="1"/>
          </p:nvPr>
        </p:nvSpPr>
        <p:spPr/>
        <p:txBody>
          <a:bodyPr/>
          <a:lstStyle/>
          <a:p>
            <a:endParaRPr lang="en-GB" dirty="0"/>
          </a:p>
          <a:p>
            <a:r>
              <a:rPr lang="en-GB" dirty="0"/>
              <a:t>Consider where it came from and for what purpose</a:t>
            </a:r>
          </a:p>
          <a:p>
            <a:r>
              <a:rPr lang="en-GB" dirty="0"/>
              <a:t>Any data protection or confidential data issues?</a:t>
            </a:r>
          </a:p>
          <a:p>
            <a:r>
              <a:rPr lang="en-GB" dirty="0"/>
              <a:t>Create a bundle of documents early</a:t>
            </a:r>
          </a:p>
          <a:p>
            <a:endParaRPr lang="en-GB" dirty="0"/>
          </a:p>
        </p:txBody>
      </p:sp>
    </p:spTree>
    <p:extLst>
      <p:ext uri="{BB962C8B-B14F-4D97-AF65-F5344CB8AC3E}">
        <p14:creationId xmlns:p14="http://schemas.microsoft.com/office/powerpoint/2010/main" val="28483045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Data Protection issues</a:t>
            </a:r>
          </a:p>
        </p:txBody>
      </p:sp>
      <p:sp>
        <p:nvSpPr>
          <p:cNvPr id="4" name="Text Placeholder 3">
            <a:extLst>
              <a:ext uri="{FF2B5EF4-FFF2-40B4-BE49-F238E27FC236}">
                <a16:creationId xmlns:a16="http://schemas.microsoft.com/office/drawing/2014/main" id="{E1D0333E-61D6-2F43-FC08-637F3326414F}"/>
              </a:ext>
            </a:extLst>
          </p:cNvPr>
          <p:cNvSpPr>
            <a:spLocks noGrp="1"/>
          </p:cNvSpPr>
          <p:nvPr>
            <p:ph type="body" sz="half" idx="2"/>
          </p:nvPr>
        </p:nvSpPr>
        <p:spPr/>
        <p:txBody>
          <a:bodyPr/>
          <a:lstStyle/>
          <a:p>
            <a:r>
              <a:rPr lang="en-GB" dirty="0"/>
              <a:t> </a:t>
            </a:r>
          </a:p>
        </p:txBody>
      </p:sp>
      <p:sp>
        <p:nvSpPr>
          <p:cNvPr id="3" name="Content Placeholder 2"/>
          <p:cNvSpPr>
            <a:spLocks noGrp="1"/>
          </p:cNvSpPr>
          <p:nvPr>
            <p:ph idx="1"/>
          </p:nvPr>
        </p:nvSpPr>
        <p:spPr/>
        <p:txBody>
          <a:bodyPr/>
          <a:lstStyle/>
          <a:p>
            <a:endParaRPr lang="en-GB" dirty="0"/>
          </a:p>
          <a:p>
            <a:r>
              <a:rPr lang="en-GB" dirty="0"/>
              <a:t>Collected data is like to be “personal data” (could be “sensitive” too) covered by GDPR</a:t>
            </a:r>
          </a:p>
          <a:p>
            <a:r>
              <a:rPr lang="en-GB" dirty="0"/>
              <a:t>Could be the subject of a data subject access request (DSAR)</a:t>
            </a:r>
          </a:p>
          <a:p>
            <a:r>
              <a:rPr lang="en-GB" dirty="0"/>
              <a:t>ICO Employment Practices Code</a:t>
            </a:r>
          </a:p>
          <a:p>
            <a:pPr lvl="1"/>
            <a:r>
              <a:rPr lang="en-GB" i="1" dirty="0"/>
              <a:t>“…no unrestricted right of access to all information held about workers under investigation”</a:t>
            </a:r>
          </a:p>
          <a:p>
            <a:endParaRPr lang="en-GB" i="1" dirty="0"/>
          </a:p>
          <a:p>
            <a:endParaRPr lang="en-GB" dirty="0"/>
          </a:p>
          <a:p>
            <a:pPr lvl="1"/>
            <a:endParaRPr lang="en-GB" dirty="0"/>
          </a:p>
          <a:p>
            <a:endParaRPr lang="en-GB" dirty="0"/>
          </a:p>
        </p:txBody>
      </p:sp>
    </p:spTree>
    <p:extLst>
      <p:ext uri="{BB962C8B-B14F-4D97-AF65-F5344CB8AC3E}">
        <p14:creationId xmlns:p14="http://schemas.microsoft.com/office/powerpoint/2010/main" val="37549262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Useful documents to create</a:t>
            </a:r>
          </a:p>
        </p:txBody>
      </p:sp>
      <p:sp>
        <p:nvSpPr>
          <p:cNvPr id="4" name="Text Placeholder 3">
            <a:extLst>
              <a:ext uri="{FF2B5EF4-FFF2-40B4-BE49-F238E27FC236}">
                <a16:creationId xmlns:a16="http://schemas.microsoft.com/office/drawing/2014/main" id="{56F68CB4-EBC5-2E6A-1998-0EB98E38D9E1}"/>
              </a:ext>
            </a:extLst>
          </p:cNvPr>
          <p:cNvSpPr>
            <a:spLocks noGrp="1"/>
          </p:cNvSpPr>
          <p:nvPr>
            <p:ph type="body" sz="half" idx="2"/>
          </p:nvPr>
        </p:nvSpPr>
        <p:spPr/>
        <p:txBody>
          <a:bodyPr/>
          <a:lstStyle/>
          <a:p>
            <a:r>
              <a:rPr lang="en-GB" dirty="0"/>
              <a:t> </a:t>
            </a:r>
          </a:p>
        </p:txBody>
      </p:sp>
      <p:sp>
        <p:nvSpPr>
          <p:cNvPr id="3" name="Content Placeholder 2"/>
          <p:cNvSpPr>
            <a:spLocks noGrp="1"/>
          </p:cNvSpPr>
          <p:nvPr>
            <p:ph idx="1"/>
          </p:nvPr>
        </p:nvSpPr>
        <p:spPr/>
        <p:txBody>
          <a:bodyPr/>
          <a:lstStyle/>
          <a:p>
            <a:endParaRPr lang="en-GB" dirty="0"/>
          </a:p>
          <a:p>
            <a:r>
              <a:rPr lang="en-GB" dirty="0"/>
              <a:t>Factual Matrix – useful to see allegations and evidence set out</a:t>
            </a:r>
          </a:p>
          <a:p>
            <a:endParaRPr lang="en-GB" dirty="0"/>
          </a:p>
          <a:p>
            <a:r>
              <a:rPr lang="en-GB" dirty="0"/>
              <a:t>Chronology</a:t>
            </a:r>
          </a:p>
          <a:p>
            <a:pPr lvl="1"/>
            <a:r>
              <a:rPr lang="en-GB" dirty="0"/>
              <a:t>list or calendar?</a:t>
            </a:r>
          </a:p>
          <a:p>
            <a:endParaRPr lang="en-GB" dirty="0"/>
          </a:p>
          <a:p>
            <a:r>
              <a:rPr lang="en-GB" dirty="0"/>
              <a:t>Cast list</a:t>
            </a:r>
          </a:p>
          <a:p>
            <a:endParaRPr lang="en-GB" dirty="0"/>
          </a:p>
          <a:p>
            <a:r>
              <a:rPr lang="en-GB" dirty="0"/>
              <a:t>Bundle of documents</a:t>
            </a:r>
          </a:p>
          <a:p>
            <a:pPr lvl="1"/>
            <a:endParaRPr lang="en-GB" dirty="0"/>
          </a:p>
        </p:txBody>
      </p:sp>
    </p:spTree>
    <p:extLst>
      <p:ext uri="{BB962C8B-B14F-4D97-AF65-F5344CB8AC3E}">
        <p14:creationId xmlns:p14="http://schemas.microsoft.com/office/powerpoint/2010/main" val="30126889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Transparency and privilege</a:t>
            </a:r>
          </a:p>
        </p:txBody>
      </p:sp>
      <p:sp>
        <p:nvSpPr>
          <p:cNvPr id="4" name="Text Placeholder 3">
            <a:extLst>
              <a:ext uri="{FF2B5EF4-FFF2-40B4-BE49-F238E27FC236}">
                <a16:creationId xmlns:a16="http://schemas.microsoft.com/office/drawing/2014/main" id="{7BDB0E66-E7C8-83F1-A363-343F00A89A75}"/>
              </a:ext>
            </a:extLst>
          </p:cNvPr>
          <p:cNvSpPr>
            <a:spLocks noGrp="1"/>
          </p:cNvSpPr>
          <p:nvPr>
            <p:ph type="body" sz="half" idx="2"/>
          </p:nvPr>
        </p:nvSpPr>
        <p:spPr/>
        <p:txBody>
          <a:bodyPr/>
          <a:lstStyle/>
          <a:p>
            <a:r>
              <a:rPr lang="en-GB" dirty="0"/>
              <a:t> </a:t>
            </a:r>
          </a:p>
        </p:txBody>
      </p:sp>
      <p:sp>
        <p:nvSpPr>
          <p:cNvPr id="3" name="Content Placeholder 2"/>
          <p:cNvSpPr>
            <a:spLocks noGrp="1"/>
          </p:cNvSpPr>
          <p:nvPr>
            <p:ph idx="1"/>
          </p:nvPr>
        </p:nvSpPr>
        <p:spPr/>
        <p:txBody>
          <a:bodyPr/>
          <a:lstStyle/>
          <a:p>
            <a:endParaRPr lang="en-GB" dirty="0"/>
          </a:p>
          <a:p>
            <a:r>
              <a:rPr lang="en-GB" dirty="0"/>
              <a:t>Presume that everything you produce/gather is disclosable</a:t>
            </a:r>
          </a:p>
          <a:p>
            <a:r>
              <a:rPr lang="en-GB" dirty="0"/>
              <a:t>May be disclosed to</a:t>
            </a:r>
          </a:p>
          <a:p>
            <a:pPr lvl="1"/>
            <a:r>
              <a:rPr lang="en-GB" dirty="0"/>
              <a:t>employee</a:t>
            </a:r>
          </a:p>
          <a:p>
            <a:pPr lvl="1"/>
            <a:r>
              <a:rPr lang="en-GB" dirty="0"/>
              <a:t>employee’s representative</a:t>
            </a:r>
          </a:p>
          <a:p>
            <a:pPr lvl="1"/>
            <a:r>
              <a:rPr lang="en-GB" dirty="0"/>
              <a:t>witnesses</a:t>
            </a:r>
          </a:p>
          <a:p>
            <a:pPr lvl="1"/>
            <a:r>
              <a:rPr lang="en-GB" dirty="0"/>
              <a:t>Disciplinary/Capability Panel</a:t>
            </a:r>
          </a:p>
          <a:p>
            <a:pPr lvl="1"/>
            <a:r>
              <a:rPr lang="en-GB" dirty="0"/>
              <a:t>Employment Tribunal/Courts</a:t>
            </a:r>
          </a:p>
          <a:p>
            <a:pPr lvl="1"/>
            <a:endParaRPr lang="en-GB" dirty="0"/>
          </a:p>
        </p:txBody>
      </p:sp>
    </p:spTree>
    <p:extLst>
      <p:ext uri="{BB962C8B-B14F-4D97-AF65-F5344CB8AC3E}">
        <p14:creationId xmlns:p14="http://schemas.microsoft.com/office/powerpoint/2010/main" val="31619523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Transparency and privilege</a:t>
            </a:r>
          </a:p>
        </p:txBody>
      </p:sp>
      <p:sp>
        <p:nvSpPr>
          <p:cNvPr id="4" name="Text Placeholder 3">
            <a:extLst>
              <a:ext uri="{FF2B5EF4-FFF2-40B4-BE49-F238E27FC236}">
                <a16:creationId xmlns:a16="http://schemas.microsoft.com/office/drawing/2014/main" id="{CBC89905-856D-6BC7-FDD7-8D46B8E2345C}"/>
              </a:ext>
            </a:extLst>
          </p:cNvPr>
          <p:cNvSpPr>
            <a:spLocks noGrp="1"/>
          </p:cNvSpPr>
          <p:nvPr>
            <p:ph type="body" sz="half" idx="2"/>
          </p:nvPr>
        </p:nvSpPr>
        <p:spPr/>
        <p:txBody>
          <a:bodyPr/>
          <a:lstStyle/>
          <a:p>
            <a:r>
              <a:rPr lang="en-GB" dirty="0"/>
              <a:t> </a:t>
            </a:r>
          </a:p>
        </p:txBody>
      </p:sp>
      <p:sp>
        <p:nvSpPr>
          <p:cNvPr id="3" name="Content Placeholder 2"/>
          <p:cNvSpPr>
            <a:spLocks noGrp="1"/>
          </p:cNvSpPr>
          <p:nvPr>
            <p:ph idx="1"/>
          </p:nvPr>
        </p:nvSpPr>
        <p:spPr/>
        <p:txBody>
          <a:bodyPr/>
          <a:lstStyle/>
          <a:p>
            <a:endParaRPr lang="en-GB" dirty="0"/>
          </a:p>
          <a:p>
            <a:r>
              <a:rPr lang="en-GB" sz="3200" dirty="0"/>
              <a:t>Could include</a:t>
            </a:r>
          </a:p>
          <a:p>
            <a:endParaRPr lang="en-GB" sz="3200" dirty="0"/>
          </a:p>
          <a:p>
            <a:pPr lvl="1"/>
            <a:r>
              <a:rPr lang="en-GB" sz="2800" dirty="0"/>
              <a:t>internal communication including HR advice and correspondence between Case Manager and Case Investigator (and others)</a:t>
            </a:r>
          </a:p>
          <a:p>
            <a:endParaRPr lang="en-GB" dirty="0"/>
          </a:p>
          <a:p>
            <a:endParaRPr lang="en-GB" dirty="0"/>
          </a:p>
        </p:txBody>
      </p:sp>
    </p:spTree>
    <p:extLst>
      <p:ext uri="{BB962C8B-B14F-4D97-AF65-F5344CB8AC3E}">
        <p14:creationId xmlns:p14="http://schemas.microsoft.com/office/powerpoint/2010/main" val="27371833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Privileged communication	</a:t>
            </a:r>
          </a:p>
        </p:txBody>
      </p:sp>
      <p:sp>
        <p:nvSpPr>
          <p:cNvPr id="4" name="Text Placeholder 3">
            <a:extLst>
              <a:ext uri="{FF2B5EF4-FFF2-40B4-BE49-F238E27FC236}">
                <a16:creationId xmlns:a16="http://schemas.microsoft.com/office/drawing/2014/main" id="{DB17573E-FB41-6F16-86BB-995140BAC0BA}"/>
              </a:ext>
            </a:extLst>
          </p:cNvPr>
          <p:cNvSpPr>
            <a:spLocks noGrp="1"/>
          </p:cNvSpPr>
          <p:nvPr>
            <p:ph type="body" sz="half" idx="2"/>
          </p:nvPr>
        </p:nvSpPr>
        <p:spPr/>
        <p:txBody>
          <a:bodyPr/>
          <a:lstStyle/>
          <a:p>
            <a:r>
              <a:rPr lang="en-GB" dirty="0"/>
              <a:t> </a:t>
            </a:r>
          </a:p>
        </p:txBody>
      </p:sp>
      <p:sp>
        <p:nvSpPr>
          <p:cNvPr id="3" name="Content Placeholder 2"/>
          <p:cNvSpPr>
            <a:spLocks noGrp="1"/>
          </p:cNvSpPr>
          <p:nvPr>
            <p:ph idx="1"/>
          </p:nvPr>
        </p:nvSpPr>
        <p:spPr/>
        <p:txBody>
          <a:bodyPr/>
          <a:lstStyle/>
          <a:p>
            <a:endParaRPr lang="en-GB" b="1" dirty="0"/>
          </a:p>
          <a:p>
            <a:r>
              <a:rPr lang="en-GB" b="1" dirty="0"/>
              <a:t>Legal advice privilege </a:t>
            </a:r>
          </a:p>
          <a:p>
            <a:pPr lvl="1"/>
            <a:r>
              <a:rPr lang="en-GB" dirty="0"/>
              <a:t>confidential communications between lawyers and their clients made for the dominant purpose of seeking or giving legal advice 	</a:t>
            </a:r>
          </a:p>
          <a:p>
            <a:endParaRPr lang="en-GB" b="1" dirty="0"/>
          </a:p>
          <a:p>
            <a:r>
              <a:rPr lang="en-GB" b="1" dirty="0"/>
              <a:t>Litigation privilege </a:t>
            </a:r>
          </a:p>
          <a:p>
            <a:pPr lvl="1"/>
            <a:r>
              <a:rPr lang="en-GB" dirty="0"/>
              <a:t>confidential communications between lawyers and their clients, or the lawyer or client and a third party, which come into existence for the dominant purpose of being used in connection with actual or pending litigation</a:t>
            </a:r>
          </a:p>
          <a:p>
            <a:endParaRPr lang="en-GB" dirty="0"/>
          </a:p>
        </p:txBody>
      </p:sp>
    </p:spTree>
    <p:extLst>
      <p:ext uri="{BB962C8B-B14F-4D97-AF65-F5344CB8AC3E}">
        <p14:creationId xmlns:p14="http://schemas.microsoft.com/office/powerpoint/2010/main" val="1986470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5C1D5-1F4D-449A-96C2-DD6392C5A250}"/>
              </a:ext>
            </a:extLst>
          </p:cNvPr>
          <p:cNvSpPr>
            <a:spLocks noGrp="1"/>
          </p:cNvSpPr>
          <p:nvPr>
            <p:ph type="title"/>
          </p:nvPr>
        </p:nvSpPr>
        <p:spPr/>
        <p:txBody>
          <a:bodyPr/>
          <a:lstStyle/>
          <a:p>
            <a:r>
              <a:rPr lang="en-GB" dirty="0"/>
              <a:t>Overview of today</a:t>
            </a:r>
          </a:p>
        </p:txBody>
      </p:sp>
      <p:sp>
        <p:nvSpPr>
          <p:cNvPr id="4" name="Text Placeholder 3">
            <a:extLst>
              <a:ext uri="{FF2B5EF4-FFF2-40B4-BE49-F238E27FC236}">
                <a16:creationId xmlns:a16="http://schemas.microsoft.com/office/drawing/2014/main" id="{DE977C6D-D72D-B77E-36D8-677F40385C51}"/>
              </a:ext>
            </a:extLst>
          </p:cNvPr>
          <p:cNvSpPr>
            <a:spLocks noGrp="1"/>
          </p:cNvSpPr>
          <p:nvPr>
            <p:ph type="body" sz="half" idx="2"/>
          </p:nvPr>
        </p:nvSpPr>
        <p:spPr/>
        <p:txBody>
          <a:bodyPr/>
          <a:lstStyle/>
          <a:p>
            <a:r>
              <a:rPr lang="en-GB" dirty="0"/>
              <a:t> </a:t>
            </a:r>
          </a:p>
        </p:txBody>
      </p:sp>
      <p:sp>
        <p:nvSpPr>
          <p:cNvPr id="3" name="Content Placeholder 2">
            <a:extLst>
              <a:ext uri="{FF2B5EF4-FFF2-40B4-BE49-F238E27FC236}">
                <a16:creationId xmlns:a16="http://schemas.microsoft.com/office/drawing/2014/main" id="{AB3B0CCC-0B81-4227-A968-584E5EC0CC72}"/>
              </a:ext>
            </a:extLst>
          </p:cNvPr>
          <p:cNvSpPr>
            <a:spLocks noGrp="1"/>
          </p:cNvSpPr>
          <p:nvPr>
            <p:ph idx="1"/>
          </p:nvPr>
        </p:nvSpPr>
        <p:spPr/>
        <p:txBody>
          <a:bodyPr/>
          <a:lstStyle/>
          <a:p>
            <a:endParaRPr lang="en-GB" dirty="0"/>
          </a:p>
          <a:p>
            <a:r>
              <a:rPr lang="en-GB" dirty="0"/>
              <a:t>Investigations</a:t>
            </a:r>
          </a:p>
          <a:p>
            <a:pPr lvl="1"/>
            <a:r>
              <a:rPr lang="en-GB" dirty="0"/>
              <a:t>Harding Guidance</a:t>
            </a:r>
          </a:p>
          <a:p>
            <a:pPr lvl="1"/>
            <a:r>
              <a:rPr lang="en-GB" dirty="0"/>
              <a:t>Legal Context and Risks</a:t>
            </a:r>
          </a:p>
          <a:p>
            <a:pPr lvl="1"/>
            <a:r>
              <a:rPr lang="en-GB" dirty="0"/>
              <a:t>Conducting Effective Investigations</a:t>
            </a:r>
          </a:p>
          <a:p>
            <a:pPr lvl="1"/>
            <a:r>
              <a:rPr lang="en-GB" dirty="0"/>
              <a:t>Witnesses</a:t>
            </a:r>
          </a:p>
          <a:p>
            <a:pPr lvl="1"/>
            <a:r>
              <a:rPr lang="en-GB" dirty="0"/>
              <a:t>Analysing the Evidence</a:t>
            </a:r>
          </a:p>
          <a:p>
            <a:pPr lvl="1"/>
            <a:r>
              <a:rPr lang="en-GB" dirty="0"/>
              <a:t>Reports</a:t>
            </a:r>
          </a:p>
          <a:p>
            <a:pPr lvl="1"/>
            <a:r>
              <a:rPr lang="en-GB" dirty="0"/>
              <a:t>Hearings</a:t>
            </a:r>
          </a:p>
          <a:p>
            <a:r>
              <a:rPr lang="en-GB" dirty="0"/>
              <a:t>Hearings</a:t>
            </a:r>
          </a:p>
          <a:p>
            <a:endParaRPr lang="en-GB" dirty="0"/>
          </a:p>
          <a:p>
            <a:endParaRPr lang="en-GB" dirty="0"/>
          </a:p>
        </p:txBody>
      </p:sp>
    </p:spTree>
    <p:extLst>
      <p:ext uri="{BB962C8B-B14F-4D97-AF65-F5344CB8AC3E}">
        <p14:creationId xmlns:p14="http://schemas.microsoft.com/office/powerpoint/2010/main" val="1608837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55DCF0C-FCC5-A832-60C4-56CA43DC7BD6}"/>
              </a:ext>
            </a:extLst>
          </p:cNvPr>
          <p:cNvSpPr>
            <a:spLocks noGrp="1"/>
          </p:cNvSpPr>
          <p:nvPr>
            <p:ph type="title"/>
          </p:nvPr>
        </p:nvSpPr>
        <p:spPr/>
        <p:txBody>
          <a:bodyPr/>
          <a:lstStyle/>
          <a:p>
            <a:r>
              <a:rPr lang="en-GB" dirty="0"/>
              <a:t> </a:t>
            </a:r>
          </a:p>
        </p:txBody>
      </p:sp>
      <p:sp>
        <p:nvSpPr>
          <p:cNvPr id="6" name="Text Placeholder 5">
            <a:extLst>
              <a:ext uri="{FF2B5EF4-FFF2-40B4-BE49-F238E27FC236}">
                <a16:creationId xmlns:a16="http://schemas.microsoft.com/office/drawing/2014/main" id="{0C75657A-40AB-BEDB-32D7-74E76BE4723F}"/>
              </a:ext>
            </a:extLst>
          </p:cNvPr>
          <p:cNvSpPr>
            <a:spLocks noGrp="1"/>
          </p:cNvSpPr>
          <p:nvPr>
            <p:ph type="body" sz="half" idx="2"/>
          </p:nvPr>
        </p:nvSpPr>
        <p:spPr/>
        <p:txBody>
          <a:bodyPr/>
          <a:lstStyle/>
          <a:p>
            <a:r>
              <a:rPr lang="en-GB" dirty="0"/>
              <a:t> </a:t>
            </a:r>
          </a:p>
        </p:txBody>
      </p:sp>
      <p:sp>
        <p:nvSpPr>
          <p:cNvPr id="3" name="Content Placeholder 2">
            <a:extLst>
              <a:ext uri="{FF2B5EF4-FFF2-40B4-BE49-F238E27FC236}">
                <a16:creationId xmlns:a16="http://schemas.microsoft.com/office/drawing/2014/main" id="{1453F6E0-99BC-4CEC-82AC-A9EE52CEFA11}"/>
              </a:ext>
            </a:extLst>
          </p:cNvPr>
          <p:cNvSpPr>
            <a:spLocks noGrp="1"/>
          </p:cNvSpPr>
          <p:nvPr>
            <p:ph idx="1"/>
          </p:nvPr>
        </p:nvSpPr>
        <p:spPr/>
        <p:txBody>
          <a:bodyPr/>
          <a:lstStyle/>
          <a:p>
            <a:endParaRPr lang="en-GB" dirty="0"/>
          </a:p>
          <a:p>
            <a:endParaRPr lang="en-GB" dirty="0"/>
          </a:p>
          <a:p>
            <a:endParaRPr lang="en-GB" dirty="0"/>
          </a:p>
          <a:p>
            <a:pPr marL="0" indent="0">
              <a:buNone/>
            </a:pPr>
            <a:endParaRPr lang="en-GB" dirty="0"/>
          </a:p>
          <a:p>
            <a:pPr marL="0" indent="0">
              <a:buNone/>
            </a:pPr>
            <a:r>
              <a:rPr lang="en-GB" sz="4000" dirty="0">
                <a:latin typeface="Segoe UI Semibold" panose="020B0702040204020203" pitchFamily="34" charset="0"/>
                <a:cs typeface="Segoe UI Semibold" panose="020B0702040204020203" pitchFamily="34" charset="0"/>
              </a:rPr>
              <a:t>Witnesses</a:t>
            </a:r>
          </a:p>
        </p:txBody>
      </p:sp>
    </p:spTree>
    <p:extLst>
      <p:ext uri="{BB962C8B-B14F-4D97-AF65-F5344CB8AC3E}">
        <p14:creationId xmlns:p14="http://schemas.microsoft.com/office/powerpoint/2010/main" val="26320242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Who to interview?</a:t>
            </a:r>
          </a:p>
        </p:txBody>
      </p:sp>
      <p:sp>
        <p:nvSpPr>
          <p:cNvPr id="4" name="Text Placeholder 3">
            <a:extLst>
              <a:ext uri="{FF2B5EF4-FFF2-40B4-BE49-F238E27FC236}">
                <a16:creationId xmlns:a16="http://schemas.microsoft.com/office/drawing/2014/main" id="{0C217EE7-AEBF-6646-788F-BC6FEFC98B99}"/>
              </a:ext>
            </a:extLst>
          </p:cNvPr>
          <p:cNvSpPr>
            <a:spLocks noGrp="1"/>
          </p:cNvSpPr>
          <p:nvPr>
            <p:ph type="body" sz="half" idx="2"/>
          </p:nvPr>
        </p:nvSpPr>
        <p:spPr/>
        <p:txBody>
          <a:bodyPr/>
          <a:lstStyle/>
          <a:p>
            <a:r>
              <a:rPr lang="en-GB" dirty="0"/>
              <a:t> </a:t>
            </a:r>
          </a:p>
        </p:txBody>
      </p:sp>
      <p:sp>
        <p:nvSpPr>
          <p:cNvPr id="3" name="Content Placeholder 2"/>
          <p:cNvSpPr>
            <a:spLocks noGrp="1"/>
          </p:cNvSpPr>
          <p:nvPr>
            <p:ph idx="1"/>
          </p:nvPr>
        </p:nvSpPr>
        <p:spPr/>
        <p:txBody>
          <a:bodyPr/>
          <a:lstStyle/>
          <a:p>
            <a:endParaRPr lang="en-GB" dirty="0"/>
          </a:p>
          <a:p>
            <a:r>
              <a:rPr lang="en-GB" dirty="0"/>
              <a:t>Employee</a:t>
            </a:r>
          </a:p>
          <a:p>
            <a:r>
              <a:rPr lang="en-GB" dirty="0"/>
              <a:t>All relevant witnesses</a:t>
            </a:r>
          </a:p>
          <a:p>
            <a:r>
              <a:rPr lang="en-GB" dirty="0"/>
              <a:t>Those suggested by the employee unless clearly irrelevant</a:t>
            </a:r>
          </a:p>
          <a:p>
            <a:r>
              <a:rPr lang="en-GB" dirty="0"/>
              <a:t>Third parties? </a:t>
            </a:r>
          </a:p>
        </p:txBody>
      </p:sp>
    </p:spTree>
    <p:extLst>
      <p:ext uri="{BB962C8B-B14F-4D97-AF65-F5344CB8AC3E}">
        <p14:creationId xmlns:p14="http://schemas.microsoft.com/office/powerpoint/2010/main" val="20280813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to prepare for the interviews</a:t>
            </a:r>
          </a:p>
        </p:txBody>
      </p:sp>
      <p:sp>
        <p:nvSpPr>
          <p:cNvPr id="4" name="Text Placeholder 3">
            <a:extLst>
              <a:ext uri="{FF2B5EF4-FFF2-40B4-BE49-F238E27FC236}">
                <a16:creationId xmlns:a16="http://schemas.microsoft.com/office/drawing/2014/main" id="{162BC9A5-BA5D-99AB-3771-8EF90E2E8981}"/>
              </a:ext>
            </a:extLst>
          </p:cNvPr>
          <p:cNvSpPr>
            <a:spLocks noGrp="1"/>
          </p:cNvSpPr>
          <p:nvPr>
            <p:ph type="body" sz="half" idx="2"/>
          </p:nvPr>
        </p:nvSpPr>
        <p:spPr/>
        <p:txBody>
          <a:bodyPr/>
          <a:lstStyle/>
          <a:p>
            <a:r>
              <a:rPr lang="en-GB" dirty="0"/>
              <a:t> </a:t>
            </a:r>
          </a:p>
        </p:txBody>
      </p:sp>
      <p:sp>
        <p:nvSpPr>
          <p:cNvPr id="3" name="Content Placeholder 2"/>
          <p:cNvSpPr>
            <a:spLocks noGrp="1"/>
          </p:cNvSpPr>
          <p:nvPr>
            <p:ph idx="1"/>
          </p:nvPr>
        </p:nvSpPr>
        <p:spPr/>
        <p:txBody>
          <a:bodyPr/>
          <a:lstStyle/>
          <a:p>
            <a:endParaRPr lang="en-GB" dirty="0"/>
          </a:p>
          <a:p>
            <a:r>
              <a:rPr lang="en-GB" dirty="0"/>
              <a:t>Avoid the extremes of:</a:t>
            </a:r>
          </a:p>
          <a:p>
            <a:pPr lvl="1"/>
            <a:r>
              <a:rPr lang="en-GB" dirty="0"/>
              <a:t>doggedly sticking to list of questions or</a:t>
            </a:r>
          </a:p>
          <a:p>
            <a:pPr lvl="1"/>
            <a:r>
              <a:rPr lang="en-GB" dirty="0"/>
              <a:t>not knowing what you need to ask</a:t>
            </a:r>
          </a:p>
          <a:p>
            <a:r>
              <a:rPr lang="en-GB" dirty="0"/>
              <a:t>What are the key questions you need to ask the witness?</a:t>
            </a:r>
          </a:p>
          <a:p>
            <a:r>
              <a:rPr lang="en-GB" dirty="0"/>
              <a:t>What areas of questioning could they help you with?</a:t>
            </a:r>
          </a:p>
          <a:p>
            <a:r>
              <a:rPr lang="en-GB" dirty="0"/>
              <a:t>Go back to the allegations and look at the factual matrix (if you have one)</a:t>
            </a:r>
          </a:p>
        </p:txBody>
      </p:sp>
    </p:spTree>
    <p:extLst>
      <p:ext uri="{BB962C8B-B14F-4D97-AF65-F5344CB8AC3E}">
        <p14:creationId xmlns:p14="http://schemas.microsoft.com/office/powerpoint/2010/main" val="36094799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to start the interviews</a:t>
            </a:r>
          </a:p>
        </p:txBody>
      </p:sp>
      <p:sp>
        <p:nvSpPr>
          <p:cNvPr id="4" name="Text Placeholder 3">
            <a:extLst>
              <a:ext uri="{FF2B5EF4-FFF2-40B4-BE49-F238E27FC236}">
                <a16:creationId xmlns:a16="http://schemas.microsoft.com/office/drawing/2014/main" id="{D9B0ED42-830E-AF63-9515-1CC5370C7BA8}"/>
              </a:ext>
            </a:extLst>
          </p:cNvPr>
          <p:cNvSpPr>
            <a:spLocks noGrp="1"/>
          </p:cNvSpPr>
          <p:nvPr>
            <p:ph type="body" sz="half" idx="2"/>
          </p:nvPr>
        </p:nvSpPr>
        <p:spPr/>
        <p:txBody>
          <a:bodyPr/>
          <a:lstStyle/>
          <a:p>
            <a:r>
              <a:rPr lang="en-GB" dirty="0"/>
              <a:t> </a:t>
            </a:r>
          </a:p>
        </p:txBody>
      </p:sp>
      <p:sp>
        <p:nvSpPr>
          <p:cNvPr id="3" name="Content Placeholder 2"/>
          <p:cNvSpPr>
            <a:spLocks noGrp="1"/>
          </p:cNvSpPr>
          <p:nvPr>
            <p:ph idx="1"/>
          </p:nvPr>
        </p:nvSpPr>
        <p:spPr/>
        <p:txBody>
          <a:bodyPr/>
          <a:lstStyle/>
          <a:p>
            <a:endParaRPr lang="en-GB" dirty="0"/>
          </a:p>
          <a:p>
            <a:r>
              <a:rPr lang="en-GB" dirty="0"/>
              <a:t>Introductions (including notekeeper)</a:t>
            </a:r>
          </a:p>
          <a:p>
            <a:r>
              <a:rPr lang="en-GB" dirty="0"/>
              <a:t>Opening explanation of:</a:t>
            </a:r>
          </a:p>
          <a:p>
            <a:pPr lvl="1"/>
            <a:r>
              <a:rPr lang="en-GB" dirty="0"/>
              <a:t>purpose</a:t>
            </a:r>
          </a:p>
          <a:p>
            <a:pPr lvl="1"/>
            <a:r>
              <a:rPr lang="en-GB" dirty="0"/>
              <a:t>importance of confidentiality</a:t>
            </a:r>
          </a:p>
          <a:p>
            <a:pPr lvl="1"/>
            <a:r>
              <a:rPr lang="en-GB" dirty="0"/>
              <a:t>role of the representative (if relevant)</a:t>
            </a:r>
          </a:p>
          <a:p>
            <a:pPr lvl="1"/>
            <a:r>
              <a:rPr lang="en-GB" dirty="0"/>
              <a:t>procedure – what will happen next - their role and statement</a:t>
            </a:r>
          </a:p>
          <a:p>
            <a:r>
              <a:rPr lang="en-GB" dirty="0"/>
              <a:t>Initial Questions</a:t>
            </a:r>
          </a:p>
          <a:p>
            <a:pPr lvl="1"/>
            <a:endParaRPr lang="en-GB" dirty="0"/>
          </a:p>
        </p:txBody>
      </p:sp>
    </p:spTree>
    <p:extLst>
      <p:ext uri="{BB962C8B-B14F-4D97-AF65-F5344CB8AC3E}">
        <p14:creationId xmlns:p14="http://schemas.microsoft.com/office/powerpoint/2010/main" val="624471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to conduct the interview</a:t>
            </a:r>
          </a:p>
        </p:txBody>
      </p:sp>
      <p:sp>
        <p:nvSpPr>
          <p:cNvPr id="4" name="Text Placeholder 3">
            <a:extLst>
              <a:ext uri="{FF2B5EF4-FFF2-40B4-BE49-F238E27FC236}">
                <a16:creationId xmlns:a16="http://schemas.microsoft.com/office/drawing/2014/main" id="{6F56DA42-2299-248B-1C1C-F830B721A407}"/>
              </a:ext>
            </a:extLst>
          </p:cNvPr>
          <p:cNvSpPr>
            <a:spLocks noGrp="1"/>
          </p:cNvSpPr>
          <p:nvPr>
            <p:ph type="body" sz="half" idx="2"/>
          </p:nvPr>
        </p:nvSpPr>
        <p:spPr/>
        <p:txBody>
          <a:bodyPr/>
          <a:lstStyle/>
          <a:p>
            <a:r>
              <a:rPr lang="en-GB" dirty="0"/>
              <a:t> </a:t>
            </a:r>
          </a:p>
        </p:txBody>
      </p:sp>
      <p:sp>
        <p:nvSpPr>
          <p:cNvPr id="3" name="Content Placeholder 2"/>
          <p:cNvSpPr>
            <a:spLocks noGrp="1"/>
          </p:cNvSpPr>
          <p:nvPr>
            <p:ph idx="1"/>
          </p:nvPr>
        </p:nvSpPr>
        <p:spPr/>
        <p:txBody>
          <a:bodyPr/>
          <a:lstStyle/>
          <a:p>
            <a:endParaRPr lang="en-GB" dirty="0"/>
          </a:p>
          <a:p>
            <a:r>
              <a:rPr lang="en-GB" dirty="0"/>
              <a:t>Invite a broad narrative of the incidents </a:t>
            </a:r>
          </a:p>
          <a:p>
            <a:r>
              <a:rPr lang="en-GB" dirty="0"/>
              <a:t>Keep interruptions to a minimum</a:t>
            </a:r>
          </a:p>
          <a:p>
            <a:r>
              <a:rPr lang="en-GB" dirty="0"/>
              <a:t>Prompt with open questions</a:t>
            </a:r>
          </a:p>
          <a:p>
            <a:pPr lvl="1"/>
            <a:r>
              <a:rPr lang="en-GB" dirty="0"/>
              <a:t>did anything else happen?</a:t>
            </a:r>
          </a:p>
          <a:p>
            <a:pPr lvl="1"/>
            <a:r>
              <a:rPr lang="en-GB" dirty="0"/>
              <a:t>can you explain in more detail?</a:t>
            </a:r>
          </a:p>
          <a:p>
            <a:pPr lvl="1"/>
            <a:r>
              <a:rPr lang="en-GB" dirty="0"/>
              <a:t>anything else that you think is relevant?</a:t>
            </a:r>
          </a:p>
          <a:p>
            <a:r>
              <a:rPr lang="en-GB" dirty="0"/>
              <a:t>Reflect their answers back where appropriate</a:t>
            </a:r>
          </a:p>
          <a:p>
            <a:r>
              <a:rPr lang="en-GB" dirty="0"/>
              <a:t>Move into the detail as necessary</a:t>
            </a:r>
          </a:p>
        </p:txBody>
      </p:sp>
    </p:spTree>
    <p:extLst>
      <p:ext uri="{BB962C8B-B14F-4D97-AF65-F5344CB8AC3E}">
        <p14:creationId xmlns:p14="http://schemas.microsoft.com/office/powerpoint/2010/main" val="13823121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Handling difficult witnesses – anonymity requests</a:t>
            </a:r>
          </a:p>
        </p:txBody>
      </p:sp>
      <p:sp>
        <p:nvSpPr>
          <p:cNvPr id="4" name="Text Placeholder 3">
            <a:extLst>
              <a:ext uri="{FF2B5EF4-FFF2-40B4-BE49-F238E27FC236}">
                <a16:creationId xmlns:a16="http://schemas.microsoft.com/office/drawing/2014/main" id="{C598AA5F-E53E-253C-70C6-97FE401A73B3}"/>
              </a:ext>
            </a:extLst>
          </p:cNvPr>
          <p:cNvSpPr>
            <a:spLocks noGrp="1"/>
          </p:cNvSpPr>
          <p:nvPr>
            <p:ph type="body" sz="half" idx="2"/>
          </p:nvPr>
        </p:nvSpPr>
        <p:spPr/>
        <p:txBody>
          <a:bodyPr/>
          <a:lstStyle/>
          <a:p>
            <a:r>
              <a:rPr lang="en-GB" dirty="0"/>
              <a:t> </a:t>
            </a:r>
          </a:p>
        </p:txBody>
      </p:sp>
      <p:sp>
        <p:nvSpPr>
          <p:cNvPr id="3" name="Content Placeholder 2"/>
          <p:cNvSpPr>
            <a:spLocks noGrp="1"/>
          </p:cNvSpPr>
          <p:nvPr>
            <p:ph idx="1"/>
          </p:nvPr>
        </p:nvSpPr>
        <p:spPr/>
        <p:txBody>
          <a:bodyPr/>
          <a:lstStyle/>
          <a:p>
            <a:endParaRPr lang="en-GB" dirty="0"/>
          </a:p>
          <a:p>
            <a:r>
              <a:rPr lang="en-GB" dirty="0"/>
              <a:t>Explore the reason and any underlying motive</a:t>
            </a:r>
          </a:p>
          <a:p>
            <a:endParaRPr lang="en-GB" dirty="0"/>
          </a:p>
          <a:p>
            <a:r>
              <a:rPr lang="en-GB" dirty="0"/>
              <a:t>Need to balance their request with right of employee to know the evidence for and against them</a:t>
            </a:r>
          </a:p>
          <a:p>
            <a:endParaRPr lang="en-GB" u="sng" dirty="0"/>
          </a:p>
          <a:p>
            <a:r>
              <a:rPr lang="en-GB" u="sng" dirty="0"/>
              <a:t>Always</a:t>
            </a:r>
            <a:r>
              <a:rPr lang="en-GB" dirty="0"/>
              <a:t> seek advice before granting</a:t>
            </a:r>
          </a:p>
          <a:p>
            <a:endParaRPr lang="en-GB" dirty="0"/>
          </a:p>
          <a:p>
            <a:endParaRPr lang="en-GB" dirty="0"/>
          </a:p>
          <a:p>
            <a:endParaRPr lang="en-GB" dirty="0"/>
          </a:p>
        </p:txBody>
      </p:sp>
    </p:spTree>
    <p:extLst>
      <p:ext uri="{BB962C8B-B14F-4D97-AF65-F5344CB8AC3E}">
        <p14:creationId xmlns:p14="http://schemas.microsoft.com/office/powerpoint/2010/main" val="18471902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Adjustments?</a:t>
            </a:r>
          </a:p>
        </p:txBody>
      </p:sp>
      <p:sp>
        <p:nvSpPr>
          <p:cNvPr id="4" name="Text Placeholder 3">
            <a:extLst>
              <a:ext uri="{FF2B5EF4-FFF2-40B4-BE49-F238E27FC236}">
                <a16:creationId xmlns:a16="http://schemas.microsoft.com/office/drawing/2014/main" id="{7DDFBE18-6B65-15AA-1205-113819C19DC0}"/>
              </a:ext>
            </a:extLst>
          </p:cNvPr>
          <p:cNvSpPr>
            <a:spLocks noGrp="1"/>
          </p:cNvSpPr>
          <p:nvPr>
            <p:ph type="body" sz="half" idx="2"/>
          </p:nvPr>
        </p:nvSpPr>
        <p:spPr/>
        <p:txBody>
          <a:bodyPr/>
          <a:lstStyle/>
          <a:p>
            <a:r>
              <a:rPr lang="en-GB" dirty="0"/>
              <a:t> </a:t>
            </a:r>
          </a:p>
        </p:txBody>
      </p:sp>
      <p:sp>
        <p:nvSpPr>
          <p:cNvPr id="3" name="Content Placeholder 2"/>
          <p:cNvSpPr>
            <a:spLocks noGrp="1"/>
          </p:cNvSpPr>
          <p:nvPr>
            <p:ph idx="1"/>
          </p:nvPr>
        </p:nvSpPr>
        <p:spPr/>
        <p:txBody>
          <a:bodyPr/>
          <a:lstStyle/>
          <a:p>
            <a:pPr marL="0" indent="0">
              <a:buNone/>
            </a:pPr>
            <a:endParaRPr lang="en-GB" dirty="0"/>
          </a:p>
          <a:p>
            <a:r>
              <a:rPr lang="en-GB" sz="3200" dirty="0"/>
              <a:t>May need to consider reasonable adjustments for those who are unwell</a:t>
            </a:r>
          </a:p>
          <a:p>
            <a:endParaRPr lang="en-GB" sz="3200" dirty="0"/>
          </a:p>
          <a:p>
            <a:pPr lvl="1"/>
            <a:r>
              <a:rPr lang="en-GB" sz="2800" dirty="0"/>
              <a:t>different location for interview (</a:t>
            </a:r>
            <a:r>
              <a:rPr lang="en-GB" sz="2800" dirty="0" err="1"/>
              <a:t>ie</a:t>
            </a:r>
            <a:r>
              <a:rPr lang="en-GB" sz="2800" dirty="0"/>
              <a:t> neutral venue, their home)</a:t>
            </a:r>
          </a:p>
          <a:p>
            <a:pPr lvl="1"/>
            <a:r>
              <a:rPr lang="en-GB" sz="2800" dirty="0"/>
              <a:t>additional support for witness</a:t>
            </a:r>
          </a:p>
          <a:p>
            <a:pPr lvl="1"/>
            <a:r>
              <a:rPr lang="en-GB" sz="2800" dirty="0"/>
              <a:t>use of written questions</a:t>
            </a:r>
          </a:p>
          <a:p>
            <a:pPr lvl="1"/>
            <a:endParaRPr lang="en-GB" dirty="0"/>
          </a:p>
          <a:p>
            <a:endParaRPr lang="en-GB" dirty="0"/>
          </a:p>
        </p:txBody>
      </p:sp>
    </p:spTree>
    <p:extLst>
      <p:ext uri="{BB962C8B-B14F-4D97-AF65-F5344CB8AC3E}">
        <p14:creationId xmlns:p14="http://schemas.microsoft.com/office/powerpoint/2010/main" val="14629240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Handling difficult witnesses – new issues</a:t>
            </a:r>
          </a:p>
        </p:txBody>
      </p:sp>
      <p:sp>
        <p:nvSpPr>
          <p:cNvPr id="4" name="Text Placeholder 3">
            <a:extLst>
              <a:ext uri="{FF2B5EF4-FFF2-40B4-BE49-F238E27FC236}">
                <a16:creationId xmlns:a16="http://schemas.microsoft.com/office/drawing/2014/main" id="{E4D742C8-BF5D-CE55-DB85-8FDE467482A2}"/>
              </a:ext>
            </a:extLst>
          </p:cNvPr>
          <p:cNvSpPr>
            <a:spLocks noGrp="1"/>
          </p:cNvSpPr>
          <p:nvPr>
            <p:ph type="body" sz="half" idx="2"/>
          </p:nvPr>
        </p:nvSpPr>
        <p:spPr/>
        <p:txBody>
          <a:bodyPr/>
          <a:lstStyle/>
          <a:p>
            <a:r>
              <a:rPr lang="en-GB" dirty="0"/>
              <a:t> </a:t>
            </a:r>
          </a:p>
        </p:txBody>
      </p:sp>
      <p:sp>
        <p:nvSpPr>
          <p:cNvPr id="3" name="Content Placeholder 2"/>
          <p:cNvSpPr>
            <a:spLocks noGrp="1"/>
          </p:cNvSpPr>
          <p:nvPr>
            <p:ph idx="1"/>
          </p:nvPr>
        </p:nvSpPr>
        <p:spPr/>
        <p:txBody>
          <a:bodyPr/>
          <a:lstStyle/>
          <a:p>
            <a:endParaRPr lang="en-GB" dirty="0"/>
          </a:p>
          <a:p>
            <a:r>
              <a:rPr lang="en-GB" dirty="0"/>
              <a:t>Witness adds to existing allegations</a:t>
            </a:r>
          </a:p>
          <a:p>
            <a:endParaRPr lang="en-GB" dirty="0"/>
          </a:p>
          <a:p>
            <a:r>
              <a:rPr lang="en-GB" dirty="0"/>
              <a:t>Inform Case Manager</a:t>
            </a:r>
          </a:p>
          <a:p>
            <a:endParaRPr lang="en-GB" dirty="0"/>
          </a:p>
          <a:p>
            <a:r>
              <a:rPr lang="en-GB" dirty="0"/>
              <a:t>Options</a:t>
            </a:r>
          </a:p>
          <a:p>
            <a:pPr lvl="1"/>
            <a:r>
              <a:rPr lang="en-GB" dirty="0"/>
              <a:t>add to the terms of reference; or</a:t>
            </a:r>
          </a:p>
          <a:p>
            <a:pPr lvl="1"/>
            <a:r>
              <a:rPr lang="en-GB" dirty="0"/>
              <a:t>separate the issues (new process)</a:t>
            </a:r>
          </a:p>
          <a:p>
            <a:pPr lvl="1"/>
            <a:endParaRPr lang="en-GB" dirty="0"/>
          </a:p>
        </p:txBody>
      </p:sp>
    </p:spTree>
    <p:extLst>
      <p:ext uri="{BB962C8B-B14F-4D97-AF65-F5344CB8AC3E}">
        <p14:creationId xmlns:p14="http://schemas.microsoft.com/office/powerpoint/2010/main" val="30569890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Notes of interviews – resolving disputes</a:t>
            </a:r>
          </a:p>
        </p:txBody>
      </p:sp>
      <p:sp>
        <p:nvSpPr>
          <p:cNvPr id="4" name="Text Placeholder 3">
            <a:extLst>
              <a:ext uri="{FF2B5EF4-FFF2-40B4-BE49-F238E27FC236}">
                <a16:creationId xmlns:a16="http://schemas.microsoft.com/office/drawing/2014/main" id="{82E7EBFA-74EF-30C6-F70A-BC5DDF934ED4}"/>
              </a:ext>
            </a:extLst>
          </p:cNvPr>
          <p:cNvSpPr>
            <a:spLocks noGrp="1"/>
          </p:cNvSpPr>
          <p:nvPr>
            <p:ph type="body" sz="half" idx="2"/>
          </p:nvPr>
        </p:nvSpPr>
        <p:spPr/>
        <p:txBody>
          <a:bodyPr/>
          <a:lstStyle/>
          <a:p>
            <a:r>
              <a:rPr lang="en-GB" dirty="0"/>
              <a:t> </a:t>
            </a:r>
          </a:p>
        </p:txBody>
      </p:sp>
      <p:sp>
        <p:nvSpPr>
          <p:cNvPr id="3" name="Content Placeholder 2"/>
          <p:cNvSpPr>
            <a:spLocks noGrp="1"/>
          </p:cNvSpPr>
          <p:nvPr>
            <p:ph idx="1"/>
          </p:nvPr>
        </p:nvSpPr>
        <p:spPr/>
        <p:txBody>
          <a:bodyPr/>
          <a:lstStyle/>
          <a:p>
            <a:endParaRPr lang="en-GB" dirty="0"/>
          </a:p>
          <a:p>
            <a:r>
              <a:rPr lang="en-GB" dirty="0"/>
              <a:t>Draft notes sent to witness</a:t>
            </a:r>
          </a:p>
          <a:p>
            <a:endParaRPr lang="en-GB" dirty="0"/>
          </a:p>
          <a:p>
            <a:r>
              <a:rPr lang="en-GB" dirty="0"/>
              <a:t>Invite comments  and signature</a:t>
            </a:r>
          </a:p>
          <a:p>
            <a:endParaRPr lang="en-GB" dirty="0"/>
          </a:p>
          <a:p>
            <a:r>
              <a:rPr lang="en-GB" dirty="0"/>
              <a:t>Disputes</a:t>
            </a:r>
          </a:p>
          <a:p>
            <a:pPr lvl="1"/>
            <a:r>
              <a:rPr lang="en-GB" dirty="0"/>
              <a:t>ensure your version is as accurate as you can make it</a:t>
            </a:r>
          </a:p>
          <a:p>
            <a:pPr lvl="1"/>
            <a:r>
              <a:rPr lang="en-GB" dirty="0"/>
              <a:t>if a significant dispute arises add their comments in your report but retain your accurate version</a:t>
            </a:r>
          </a:p>
        </p:txBody>
      </p:sp>
    </p:spTree>
    <p:extLst>
      <p:ext uri="{BB962C8B-B14F-4D97-AF65-F5344CB8AC3E}">
        <p14:creationId xmlns:p14="http://schemas.microsoft.com/office/powerpoint/2010/main" val="39278187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B85D143-4463-2C59-0E94-873549DDDA17}"/>
              </a:ext>
            </a:extLst>
          </p:cNvPr>
          <p:cNvSpPr>
            <a:spLocks noGrp="1"/>
          </p:cNvSpPr>
          <p:nvPr>
            <p:ph type="title"/>
          </p:nvPr>
        </p:nvSpPr>
        <p:spPr/>
        <p:txBody>
          <a:bodyPr/>
          <a:lstStyle/>
          <a:p>
            <a:r>
              <a:rPr lang="en-GB" dirty="0"/>
              <a:t> </a:t>
            </a:r>
          </a:p>
        </p:txBody>
      </p:sp>
      <p:sp>
        <p:nvSpPr>
          <p:cNvPr id="6" name="Text Placeholder 5">
            <a:extLst>
              <a:ext uri="{FF2B5EF4-FFF2-40B4-BE49-F238E27FC236}">
                <a16:creationId xmlns:a16="http://schemas.microsoft.com/office/drawing/2014/main" id="{0F7A65BA-B027-8BDE-164F-DB2FAB5C049A}"/>
              </a:ext>
            </a:extLst>
          </p:cNvPr>
          <p:cNvSpPr>
            <a:spLocks noGrp="1"/>
          </p:cNvSpPr>
          <p:nvPr>
            <p:ph type="body" sz="half" idx="2"/>
          </p:nvPr>
        </p:nvSpPr>
        <p:spPr/>
        <p:txBody>
          <a:bodyPr/>
          <a:lstStyle/>
          <a:p>
            <a:r>
              <a:rPr lang="en-GB" dirty="0"/>
              <a:t> </a:t>
            </a:r>
          </a:p>
        </p:txBody>
      </p:sp>
      <p:sp>
        <p:nvSpPr>
          <p:cNvPr id="4" name="Content Placeholder 3">
            <a:extLst>
              <a:ext uri="{FF2B5EF4-FFF2-40B4-BE49-F238E27FC236}">
                <a16:creationId xmlns:a16="http://schemas.microsoft.com/office/drawing/2014/main" id="{F0F5416C-3149-4B53-99FA-C92B61F47B50}"/>
              </a:ext>
            </a:extLst>
          </p:cNvPr>
          <p:cNvSpPr>
            <a:spLocks noGrp="1"/>
          </p:cNvSpPr>
          <p:nvPr>
            <p:ph idx="1"/>
          </p:nvPr>
        </p:nvSpPr>
        <p:spPr/>
        <p:txBody>
          <a:bodyPr/>
          <a:lstStyle/>
          <a:p>
            <a:endParaRPr lang="en-GB" dirty="0"/>
          </a:p>
          <a:p>
            <a:endParaRPr lang="en-GB" dirty="0"/>
          </a:p>
          <a:p>
            <a:endParaRPr lang="en-GB" dirty="0"/>
          </a:p>
          <a:p>
            <a:pPr marL="0" indent="0">
              <a:buNone/>
            </a:pPr>
            <a:endParaRPr lang="en-GB" dirty="0"/>
          </a:p>
          <a:p>
            <a:pPr marL="0" indent="0">
              <a:buNone/>
            </a:pPr>
            <a:r>
              <a:rPr lang="en-GB" sz="4000" dirty="0">
                <a:latin typeface="Segoe UI Semibold" panose="020B0702040204020203" pitchFamily="34" charset="0"/>
                <a:cs typeface="Segoe UI Semibold" panose="020B0702040204020203" pitchFamily="34" charset="0"/>
              </a:rPr>
              <a:t>Analysing the Evidence </a:t>
            </a:r>
          </a:p>
        </p:txBody>
      </p:sp>
    </p:spTree>
    <p:extLst>
      <p:ext uri="{BB962C8B-B14F-4D97-AF65-F5344CB8AC3E}">
        <p14:creationId xmlns:p14="http://schemas.microsoft.com/office/powerpoint/2010/main" val="30408536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F1FA7-0F4F-4F7A-98FA-3F98B8C51A13}"/>
              </a:ext>
            </a:extLst>
          </p:cNvPr>
          <p:cNvSpPr>
            <a:spLocks noGrp="1"/>
          </p:cNvSpPr>
          <p:nvPr>
            <p:ph type="title"/>
          </p:nvPr>
        </p:nvSpPr>
        <p:spPr/>
        <p:txBody>
          <a:bodyPr>
            <a:normAutofit/>
          </a:bodyPr>
          <a:lstStyle/>
          <a:p>
            <a:r>
              <a:rPr lang="en-GB" dirty="0"/>
              <a:t>Harding Guidance </a:t>
            </a:r>
          </a:p>
        </p:txBody>
      </p:sp>
      <p:sp>
        <p:nvSpPr>
          <p:cNvPr id="4" name="Text Placeholder 3">
            <a:extLst>
              <a:ext uri="{FF2B5EF4-FFF2-40B4-BE49-F238E27FC236}">
                <a16:creationId xmlns:a16="http://schemas.microsoft.com/office/drawing/2014/main" id="{3BAE211D-6B6B-1163-6851-ABD3B5678C54}"/>
              </a:ext>
            </a:extLst>
          </p:cNvPr>
          <p:cNvSpPr>
            <a:spLocks noGrp="1"/>
          </p:cNvSpPr>
          <p:nvPr>
            <p:ph type="body" sz="half" idx="2"/>
          </p:nvPr>
        </p:nvSpPr>
        <p:spPr/>
        <p:txBody>
          <a:bodyPr/>
          <a:lstStyle/>
          <a:p>
            <a:r>
              <a:rPr lang="en-GB" dirty="0"/>
              <a:t> </a:t>
            </a:r>
          </a:p>
        </p:txBody>
      </p:sp>
      <p:sp>
        <p:nvSpPr>
          <p:cNvPr id="3" name="Content Placeholder 2">
            <a:extLst>
              <a:ext uri="{FF2B5EF4-FFF2-40B4-BE49-F238E27FC236}">
                <a16:creationId xmlns:a16="http://schemas.microsoft.com/office/drawing/2014/main" id="{1E9B4944-C162-4721-9099-1AD2C42DB966}"/>
              </a:ext>
            </a:extLst>
          </p:cNvPr>
          <p:cNvSpPr>
            <a:spLocks noGrp="1"/>
          </p:cNvSpPr>
          <p:nvPr>
            <p:ph idx="1"/>
          </p:nvPr>
        </p:nvSpPr>
        <p:spPr/>
        <p:txBody>
          <a:bodyPr>
            <a:normAutofit/>
          </a:bodyPr>
          <a:lstStyle/>
          <a:p>
            <a:endParaRPr lang="en-GB" dirty="0"/>
          </a:p>
          <a:p>
            <a:r>
              <a:rPr lang="en-GB" dirty="0"/>
              <a:t>“Learning lessons to improve our people practices” 23 May 2019</a:t>
            </a:r>
          </a:p>
          <a:p>
            <a:r>
              <a:rPr lang="en-GB" dirty="0"/>
              <a:t>Important to ensure a just process from the start</a:t>
            </a:r>
          </a:p>
          <a:p>
            <a:r>
              <a:rPr lang="en-GB" dirty="0"/>
              <a:t>Focus on objectivity</a:t>
            </a:r>
          </a:p>
          <a:p>
            <a:r>
              <a:rPr lang="en-GB" dirty="0"/>
              <a:t>Principle of “plurality”</a:t>
            </a:r>
          </a:p>
          <a:p>
            <a:r>
              <a:rPr lang="en-GB" dirty="0"/>
              <a:t>Alternative resolution – investigators should be mindful of the possibility</a:t>
            </a:r>
          </a:p>
          <a:p>
            <a:endParaRPr lang="en-GB" dirty="0"/>
          </a:p>
          <a:p>
            <a:endParaRPr lang="en-GB" dirty="0"/>
          </a:p>
        </p:txBody>
      </p:sp>
    </p:spTree>
    <p:extLst>
      <p:ext uri="{BB962C8B-B14F-4D97-AF65-F5344CB8AC3E}">
        <p14:creationId xmlns:p14="http://schemas.microsoft.com/office/powerpoint/2010/main" val="17668209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106" y="685720"/>
            <a:ext cx="3465913" cy="1503499"/>
          </a:xfrm>
        </p:spPr>
        <p:txBody>
          <a:bodyPr>
            <a:normAutofit/>
          </a:bodyPr>
          <a:lstStyle/>
          <a:p>
            <a:r>
              <a:rPr lang="en-GB" dirty="0"/>
              <a:t>Analysing the evidence – testing it out</a:t>
            </a:r>
          </a:p>
        </p:txBody>
      </p:sp>
      <p:sp>
        <p:nvSpPr>
          <p:cNvPr id="4" name="Text Placeholder 3">
            <a:extLst>
              <a:ext uri="{FF2B5EF4-FFF2-40B4-BE49-F238E27FC236}">
                <a16:creationId xmlns:a16="http://schemas.microsoft.com/office/drawing/2014/main" id="{7E741C77-4FFD-43BE-0B46-9384D0776D38}"/>
              </a:ext>
            </a:extLst>
          </p:cNvPr>
          <p:cNvSpPr>
            <a:spLocks noGrp="1"/>
          </p:cNvSpPr>
          <p:nvPr>
            <p:ph type="body" sz="half" idx="2"/>
          </p:nvPr>
        </p:nvSpPr>
        <p:spPr/>
        <p:txBody>
          <a:bodyPr/>
          <a:lstStyle/>
          <a:p>
            <a:r>
              <a:rPr lang="en-GB" dirty="0"/>
              <a:t> </a:t>
            </a:r>
          </a:p>
        </p:txBody>
      </p:sp>
      <p:sp>
        <p:nvSpPr>
          <p:cNvPr id="3" name="Content Placeholder 2"/>
          <p:cNvSpPr>
            <a:spLocks noGrp="1"/>
          </p:cNvSpPr>
          <p:nvPr>
            <p:ph idx="1"/>
          </p:nvPr>
        </p:nvSpPr>
        <p:spPr/>
        <p:txBody>
          <a:bodyPr/>
          <a:lstStyle/>
          <a:p>
            <a:endParaRPr lang="en-GB" dirty="0"/>
          </a:p>
          <a:p>
            <a:r>
              <a:rPr lang="en-GB" dirty="0"/>
              <a:t>The importance of “walking through” the evidence</a:t>
            </a:r>
          </a:p>
          <a:p>
            <a:endParaRPr lang="en-GB" dirty="0"/>
          </a:p>
          <a:p>
            <a:r>
              <a:rPr lang="en-GB" dirty="0"/>
              <a:t>Do your preliminary conclusions stand up to scrutiny?  </a:t>
            </a:r>
          </a:p>
          <a:p>
            <a:endParaRPr lang="en-GB" dirty="0"/>
          </a:p>
          <a:p>
            <a:r>
              <a:rPr lang="en-GB" dirty="0"/>
              <a:t>What challenges could you get from the employee?  Disciplinary panel? </a:t>
            </a:r>
          </a:p>
          <a:p>
            <a:endParaRPr lang="en-GB" dirty="0"/>
          </a:p>
          <a:p>
            <a:r>
              <a:rPr lang="en-GB" dirty="0"/>
              <a:t>Look for evidence that </a:t>
            </a:r>
            <a:r>
              <a:rPr lang="en-GB" b="1" dirty="0"/>
              <a:t>contradicts </a:t>
            </a:r>
            <a:r>
              <a:rPr lang="en-GB" dirty="0"/>
              <a:t>your findings</a:t>
            </a:r>
          </a:p>
        </p:txBody>
      </p:sp>
    </p:spTree>
    <p:extLst>
      <p:ext uri="{BB962C8B-B14F-4D97-AF65-F5344CB8AC3E}">
        <p14:creationId xmlns:p14="http://schemas.microsoft.com/office/powerpoint/2010/main" val="16046533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220A25C-A57B-3505-43BB-979B488840F8}"/>
              </a:ext>
            </a:extLst>
          </p:cNvPr>
          <p:cNvSpPr>
            <a:spLocks noGrp="1"/>
          </p:cNvSpPr>
          <p:nvPr>
            <p:ph type="title"/>
          </p:nvPr>
        </p:nvSpPr>
        <p:spPr/>
        <p:txBody>
          <a:bodyPr/>
          <a:lstStyle/>
          <a:p>
            <a:r>
              <a:rPr lang="en-GB" dirty="0"/>
              <a:t> </a:t>
            </a:r>
          </a:p>
        </p:txBody>
      </p:sp>
      <p:sp>
        <p:nvSpPr>
          <p:cNvPr id="6" name="Text Placeholder 5">
            <a:extLst>
              <a:ext uri="{FF2B5EF4-FFF2-40B4-BE49-F238E27FC236}">
                <a16:creationId xmlns:a16="http://schemas.microsoft.com/office/drawing/2014/main" id="{BDBB6526-5600-0859-A23C-273733C40DD7}"/>
              </a:ext>
            </a:extLst>
          </p:cNvPr>
          <p:cNvSpPr>
            <a:spLocks noGrp="1"/>
          </p:cNvSpPr>
          <p:nvPr>
            <p:ph type="body" sz="half" idx="2"/>
          </p:nvPr>
        </p:nvSpPr>
        <p:spPr/>
        <p:txBody>
          <a:bodyPr/>
          <a:lstStyle/>
          <a:p>
            <a:r>
              <a:rPr lang="en-GB" dirty="0"/>
              <a:t> </a:t>
            </a:r>
          </a:p>
        </p:txBody>
      </p:sp>
      <p:sp>
        <p:nvSpPr>
          <p:cNvPr id="4" name="Content Placeholder 3">
            <a:extLst>
              <a:ext uri="{FF2B5EF4-FFF2-40B4-BE49-F238E27FC236}">
                <a16:creationId xmlns:a16="http://schemas.microsoft.com/office/drawing/2014/main" id="{09127D44-5263-492E-AC7F-01D048FA4CCF}"/>
              </a:ext>
            </a:extLst>
          </p:cNvPr>
          <p:cNvSpPr>
            <a:spLocks noGrp="1"/>
          </p:cNvSpPr>
          <p:nvPr>
            <p:ph idx="1"/>
          </p:nvPr>
        </p:nvSpPr>
        <p:spPr/>
        <p:txBody>
          <a:bodyPr/>
          <a:lstStyle/>
          <a:p>
            <a:endParaRPr lang="en-GB" dirty="0"/>
          </a:p>
          <a:p>
            <a:endParaRPr lang="en-GB" dirty="0"/>
          </a:p>
          <a:p>
            <a:endParaRPr lang="en-GB" dirty="0"/>
          </a:p>
          <a:p>
            <a:pPr marL="0" indent="0">
              <a:buNone/>
            </a:pPr>
            <a:endParaRPr lang="en-GB" dirty="0"/>
          </a:p>
          <a:p>
            <a:pPr marL="0" indent="0">
              <a:buNone/>
            </a:pPr>
            <a:r>
              <a:rPr lang="en-GB" sz="4000" dirty="0">
                <a:latin typeface="Segoe UI Semibold" panose="020B0702040204020203" pitchFamily="34" charset="0"/>
                <a:cs typeface="Segoe UI Semibold" panose="020B0702040204020203" pitchFamily="34" charset="0"/>
              </a:rPr>
              <a:t>Drafting the Report</a:t>
            </a:r>
          </a:p>
        </p:txBody>
      </p:sp>
    </p:spTree>
    <p:extLst>
      <p:ext uri="{BB962C8B-B14F-4D97-AF65-F5344CB8AC3E}">
        <p14:creationId xmlns:p14="http://schemas.microsoft.com/office/powerpoint/2010/main" val="2932327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Draft and final reports</a:t>
            </a:r>
          </a:p>
        </p:txBody>
      </p:sp>
      <p:sp>
        <p:nvSpPr>
          <p:cNvPr id="4" name="Text Placeholder 3">
            <a:extLst>
              <a:ext uri="{FF2B5EF4-FFF2-40B4-BE49-F238E27FC236}">
                <a16:creationId xmlns:a16="http://schemas.microsoft.com/office/drawing/2014/main" id="{9DE550F6-0370-00D1-2D34-D140FD6AB0AC}"/>
              </a:ext>
            </a:extLst>
          </p:cNvPr>
          <p:cNvSpPr>
            <a:spLocks noGrp="1"/>
          </p:cNvSpPr>
          <p:nvPr>
            <p:ph type="body" sz="half" idx="2"/>
          </p:nvPr>
        </p:nvSpPr>
        <p:spPr/>
        <p:txBody>
          <a:bodyPr/>
          <a:lstStyle/>
          <a:p>
            <a:r>
              <a:rPr lang="en-GB" dirty="0"/>
              <a:t> </a:t>
            </a:r>
          </a:p>
        </p:txBody>
      </p:sp>
      <p:sp>
        <p:nvSpPr>
          <p:cNvPr id="3" name="Content Placeholder 2"/>
          <p:cNvSpPr>
            <a:spLocks noGrp="1"/>
          </p:cNvSpPr>
          <p:nvPr>
            <p:ph idx="1"/>
          </p:nvPr>
        </p:nvSpPr>
        <p:spPr/>
        <p:txBody>
          <a:bodyPr/>
          <a:lstStyle/>
          <a:p>
            <a:endParaRPr lang="en-GB" dirty="0"/>
          </a:p>
          <a:p>
            <a:r>
              <a:rPr lang="en-GB" dirty="0"/>
              <a:t>Be careful with draft reports</a:t>
            </a:r>
          </a:p>
          <a:p>
            <a:endParaRPr lang="en-GB" dirty="0"/>
          </a:p>
          <a:p>
            <a:r>
              <a:rPr lang="en-GB" dirty="0"/>
              <a:t>Avoid drafting too early </a:t>
            </a:r>
          </a:p>
          <a:p>
            <a:endParaRPr lang="en-GB" dirty="0"/>
          </a:p>
          <a:p>
            <a:r>
              <a:rPr lang="en-GB" dirty="0"/>
              <a:t>Avoid leaving Case Manager open to allegation of interference</a:t>
            </a:r>
          </a:p>
          <a:p>
            <a:endParaRPr lang="en-GB" dirty="0"/>
          </a:p>
        </p:txBody>
      </p:sp>
    </p:spTree>
    <p:extLst>
      <p:ext uri="{BB962C8B-B14F-4D97-AF65-F5344CB8AC3E}">
        <p14:creationId xmlns:p14="http://schemas.microsoft.com/office/powerpoint/2010/main" val="24826339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Drafting your report</a:t>
            </a:r>
          </a:p>
        </p:txBody>
      </p:sp>
      <p:sp>
        <p:nvSpPr>
          <p:cNvPr id="4" name="Text Placeholder 3">
            <a:extLst>
              <a:ext uri="{FF2B5EF4-FFF2-40B4-BE49-F238E27FC236}">
                <a16:creationId xmlns:a16="http://schemas.microsoft.com/office/drawing/2014/main" id="{FA7AFC10-5822-22D6-2BE9-13285E739814}"/>
              </a:ext>
            </a:extLst>
          </p:cNvPr>
          <p:cNvSpPr>
            <a:spLocks noGrp="1"/>
          </p:cNvSpPr>
          <p:nvPr>
            <p:ph type="body" sz="half" idx="2"/>
          </p:nvPr>
        </p:nvSpPr>
        <p:spPr/>
        <p:txBody>
          <a:bodyPr/>
          <a:lstStyle/>
          <a:p>
            <a:r>
              <a:rPr lang="en-GB" dirty="0"/>
              <a:t> </a:t>
            </a:r>
          </a:p>
        </p:txBody>
      </p:sp>
      <p:sp>
        <p:nvSpPr>
          <p:cNvPr id="3" name="Content Placeholder 2"/>
          <p:cNvSpPr>
            <a:spLocks noGrp="1"/>
          </p:cNvSpPr>
          <p:nvPr>
            <p:ph idx="1"/>
          </p:nvPr>
        </p:nvSpPr>
        <p:spPr/>
        <p:txBody>
          <a:bodyPr/>
          <a:lstStyle/>
          <a:p>
            <a:endParaRPr lang="en-GB" dirty="0"/>
          </a:p>
          <a:p>
            <a:r>
              <a:rPr lang="en-GB" dirty="0"/>
              <a:t>Must include all relevant findings and evidence</a:t>
            </a:r>
          </a:p>
          <a:p>
            <a:r>
              <a:rPr lang="en-GB" dirty="0"/>
              <a:t>Appendices</a:t>
            </a:r>
          </a:p>
          <a:p>
            <a:r>
              <a:rPr lang="en-GB" dirty="0"/>
              <a:t>Structure</a:t>
            </a:r>
          </a:p>
          <a:p>
            <a:pPr lvl="1"/>
            <a:r>
              <a:rPr lang="en-GB" dirty="0"/>
              <a:t>template report</a:t>
            </a:r>
          </a:p>
          <a:p>
            <a:pPr lvl="1"/>
            <a:r>
              <a:rPr lang="en-GB" dirty="0"/>
              <a:t>may need to amend in some cases but start from here</a:t>
            </a:r>
          </a:p>
          <a:p>
            <a:r>
              <a:rPr lang="en-GB" dirty="0"/>
              <a:t>Introduction</a:t>
            </a:r>
          </a:p>
          <a:p>
            <a:pPr lvl="1"/>
            <a:r>
              <a:rPr lang="en-GB" dirty="0"/>
              <a:t>background and context</a:t>
            </a:r>
          </a:p>
          <a:p>
            <a:pPr lvl="1"/>
            <a:r>
              <a:rPr lang="en-GB" dirty="0"/>
              <a:t>keep it simple but remember your audience</a:t>
            </a:r>
          </a:p>
          <a:p>
            <a:pPr lvl="1"/>
            <a:endParaRPr lang="en-GB" dirty="0"/>
          </a:p>
          <a:p>
            <a:endParaRPr lang="en-GB" dirty="0"/>
          </a:p>
          <a:p>
            <a:endParaRPr lang="en-GB" dirty="0"/>
          </a:p>
        </p:txBody>
      </p:sp>
    </p:spTree>
    <p:extLst>
      <p:ext uri="{BB962C8B-B14F-4D97-AF65-F5344CB8AC3E}">
        <p14:creationId xmlns:p14="http://schemas.microsoft.com/office/powerpoint/2010/main" val="3093962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Drafting your report	</a:t>
            </a:r>
          </a:p>
        </p:txBody>
      </p:sp>
      <p:sp>
        <p:nvSpPr>
          <p:cNvPr id="4" name="Text Placeholder 3">
            <a:extLst>
              <a:ext uri="{FF2B5EF4-FFF2-40B4-BE49-F238E27FC236}">
                <a16:creationId xmlns:a16="http://schemas.microsoft.com/office/drawing/2014/main" id="{AB3C1582-CA80-3272-3E2F-D51A53C53BF8}"/>
              </a:ext>
            </a:extLst>
          </p:cNvPr>
          <p:cNvSpPr>
            <a:spLocks noGrp="1"/>
          </p:cNvSpPr>
          <p:nvPr>
            <p:ph type="body" sz="half" idx="2"/>
          </p:nvPr>
        </p:nvSpPr>
        <p:spPr/>
        <p:txBody>
          <a:bodyPr/>
          <a:lstStyle/>
          <a:p>
            <a:r>
              <a:rPr lang="en-GB" dirty="0"/>
              <a:t> </a:t>
            </a:r>
          </a:p>
        </p:txBody>
      </p:sp>
      <p:sp>
        <p:nvSpPr>
          <p:cNvPr id="3" name="Content Placeholder 2"/>
          <p:cNvSpPr>
            <a:spLocks noGrp="1"/>
          </p:cNvSpPr>
          <p:nvPr>
            <p:ph idx="1"/>
          </p:nvPr>
        </p:nvSpPr>
        <p:spPr/>
        <p:txBody>
          <a:bodyPr/>
          <a:lstStyle/>
          <a:p>
            <a:endParaRPr lang="en-GB" dirty="0"/>
          </a:p>
          <a:p>
            <a:r>
              <a:rPr lang="en-GB" dirty="0"/>
              <a:t>Investigation Process</a:t>
            </a:r>
          </a:p>
          <a:p>
            <a:pPr lvl="1"/>
            <a:r>
              <a:rPr lang="en-GB" dirty="0"/>
              <a:t>set out what you have done</a:t>
            </a:r>
          </a:p>
          <a:p>
            <a:pPr lvl="1"/>
            <a:r>
              <a:rPr lang="en-GB" dirty="0"/>
              <a:t>include what you have </a:t>
            </a:r>
            <a:r>
              <a:rPr lang="en-GB" b="1" dirty="0"/>
              <a:t>not</a:t>
            </a:r>
            <a:r>
              <a:rPr lang="en-GB" dirty="0"/>
              <a:t> done and why</a:t>
            </a:r>
          </a:p>
          <a:p>
            <a:pPr lvl="1"/>
            <a:r>
              <a:rPr lang="en-GB" dirty="0"/>
              <a:t>deal with any delay issues</a:t>
            </a:r>
          </a:p>
          <a:p>
            <a:r>
              <a:rPr lang="en-GB" dirty="0"/>
              <a:t>Allegations</a:t>
            </a:r>
          </a:p>
          <a:p>
            <a:pPr lvl="1"/>
            <a:r>
              <a:rPr lang="en-GB" dirty="0"/>
              <a:t>set out the evidence and highlight conflicts</a:t>
            </a:r>
          </a:p>
          <a:p>
            <a:pPr lvl="1"/>
            <a:r>
              <a:rPr lang="en-GB" dirty="0"/>
              <a:t>express opinions on evidence where appropriate but make it clear they are your opinions</a:t>
            </a:r>
          </a:p>
          <a:p>
            <a:r>
              <a:rPr lang="en-GB" dirty="0"/>
              <a:t>Summary</a:t>
            </a:r>
          </a:p>
          <a:p>
            <a:endParaRPr lang="en-GB" dirty="0"/>
          </a:p>
        </p:txBody>
      </p:sp>
    </p:spTree>
    <p:extLst>
      <p:ext uri="{BB962C8B-B14F-4D97-AF65-F5344CB8AC3E}">
        <p14:creationId xmlns:p14="http://schemas.microsoft.com/office/powerpoint/2010/main" val="4362501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42069"/>
            <a:ext cx="3465913" cy="1567642"/>
          </a:xfrm>
        </p:spPr>
        <p:txBody>
          <a:bodyPr>
            <a:normAutofit fontScale="90000"/>
          </a:bodyPr>
          <a:lstStyle/>
          <a:p>
            <a:r>
              <a:rPr lang="en-GB" dirty="0"/>
              <a:t>Preparing for the hearing – disciplinary policy &amp; procedure</a:t>
            </a:r>
          </a:p>
        </p:txBody>
      </p:sp>
      <p:sp>
        <p:nvSpPr>
          <p:cNvPr id="4" name="Text Placeholder 3">
            <a:extLst>
              <a:ext uri="{FF2B5EF4-FFF2-40B4-BE49-F238E27FC236}">
                <a16:creationId xmlns:a16="http://schemas.microsoft.com/office/drawing/2014/main" id="{636AA00E-F3FC-2393-9AA0-A534FD311136}"/>
              </a:ext>
            </a:extLst>
          </p:cNvPr>
          <p:cNvSpPr>
            <a:spLocks noGrp="1"/>
          </p:cNvSpPr>
          <p:nvPr>
            <p:ph type="body" sz="half" idx="2"/>
          </p:nvPr>
        </p:nvSpPr>
        <p:spPr/>
        <p:txBody>
          <a:bodyPr/>
          <a:lstStyle/>
          <a:p>
            <a:r>
              <a:rPr lang="en-GB" dirty="0"/>
              <a:t> </a:t>
            </a:r>
          </a:p>
        </p:txBody>
      </p:sp>
      <p:sp>
        <p:nvSpPr>
          <p:cNvPr id="3" name="Content Placeholder 2"/>
          <p:cNvSpPr>
            <a:spLocks noGrp="1"/>
          </p:cNvSpPr>
          <p:nvPr>
            <p:ph idx="1"/>
          </p:nvPr>
        </p:nvSpPr>
        <p:spPr/>
        <p:txBody>
          <a:bodyPr/>
          <a:lstStyle/>
          <a:p>
            <a:endParaRPr lang="en-GB" dirty="0"/>
          </a:p>
          <a:p>
            <a:r>
              <a:rPr lang="en-GB" dirty="0"/>
              <a:t>Written statement of case or investigation report only?</a:t>
            </a:r>
          </a:p>
          <a:p>
            <a:endParaRPr lang="en-GB" dirty="0"/>
          </a:p>
          <a:p>
            <a:r>
              <a:rPr lang="en-GB" dirty="0"/>
              <a:t>Who presents the case?</a:t>
            </a:r>
          </a:p>
          <a:p>
            <a:endParaRPr lang="en-GB" dirty="0"/>
          </a:p>
          <a:p>
            <a:r>
              <a:rPr lang="en-GB" dirty="0"/>
              <a:t>Preparation</a:t>
            </a:r>
          </a:p>
          <a:p>
            <a:pPr lvl="1"/>
            <a:r>
              <a:rPr lang="en-GB" dirty="0"/>
              <a:t>re-read all documents</a:t>
            </a:r>
          </a:p>
          <a:p>
            <a:pPr lvl="1"/>
            <a:r>
              <a:rPr lang="en-GB" dirty="0"/>
              <a:t>prepare for potential areas of challenge</a:t>
            </a:r>
          </a:p>
          <a:p>
            <a:pPr lvl="1"/>
            <a:r>
              <a:rPr lang="en-GB" dirty="0"/>
              <a:t>review any relevant issues that have arisen since completion of investigation</a:t>
            </a:r>
          </a:p>
          <a:p>
            <a:endParaRPr lang="en-GB" dirty="0"/>
          </a:p>
        </p:txBody>
      </p:sp>
    </p:spTree>
    <p:extLst>
      <p:ext uri="{BB962C8B-B14F-4D97-AF65-F5344CB8AC3E}">
        <p14:creationId xmlns:p14="http://schemas.microsoft.com/office/powerpoint/2010/main" val="8073775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106" y="685721"/>
            <a:ext cx="3465913" cy="1788538"/>
          </a:xfrm>
        </p:spPr>
        <p:txBody>
          <a:bodyPr>
            <a:normAutofit fontScale="90000"/>
          </a:bodyPr>
          <a:lstStyle/>
          <a:p>
            <a:r>
              <a:rPr lang="en-GB" dirty="0"/>
              <a:t>Preparing for the hearing – disciplinary and grievance hearings</a:t>
            </a:r>
          </a:p>
        </p:txBody>
      </p:sp>
      <p:sp>
        <p:nvSpPr>
          <p:cNvPr id="4" name="Text Placeholder 3">
            <a:extLst>
              <a:ext uri="{FF2B5EF4-FFF2-40B4-BE49-F238E27FC236}">
                <a16:creationId xmlns:a16="http://schemas.microsoft.com/office/drawing/2014/main" id="{995A3FD2-B636-8347-01F0-9FB005F9469E}"/>
              </a:ext>
            </a:extLst>
          </p:cNvPr>
          <p:cNvSpPr>
            <a:spLocks noGrp="1"/>
          </p:cNvSpPr>
          <p:nvPr>
            <p:ph type="body" sz="half" idx="2"/>
          </p:nvPr>
        </p:nvSpPr>
        <p:spPr/>
        <p:txBody>
          <a:bodyPr/>
          <a:lstStyle/>
          <a:p>
            <a:r>
              <a:rPr lang="en-GB" dirty="0"/>
              <a:t> </a:t>
            </a:r>
          </a:p>
        </p:txBody>
      </p:sp>
      <p:sp>
        <p:nvSpPr>
          <p:cNvPr id="3" name="Content Placeholder 2"/>
          <p:cNvSpPr>
            <a:spLocks noGrp="1"/>
          </p:cNvSpPr>
          <p:nvPr>
            <p:ph idx="1"/>
          </p:nvPr>
        </p:nvSpPr>
        <p:spPr/>
        <p:txBody>
          <a:bodyPr/>
          <a:lstStyle/>
          <a:p>
            <a:endParaRPr lang="en-GB" dirty="0"/>
          </a:p>
          <a:p>
            <a:r>
              <a:rPr lang="en-GB" dirty="0"/>
              <a:t>Preparation</a:t>
            </a:r>
          </a:p>
          <a:p>
            <a:pPr lvl="1"/>
            <a:endParaRPr lang="en-GB" dirty="0"/>
          </a:p>
          <a:p>
            <a:pPr lvl="1"/>
            <a:r>
              <a:rPr lang="en-GB" dirty="0"/>
              <a:t>re-read the report and appendices</a:t>
            </a:r>
          </a:p>
          <a:p>
            <a:pPr lvl="1"/>
            <a:r>
              <a:rPr lang="en-GB" dirty="0"/>
              <a:t>prepare for potential areas of challenge</a:t>
            </a:r>
          </a:p>
          <a:p>
            <a:pPr lvl="1"/>
            <a:r>
              <a:rPr lang="en-GB" dirty="0"/>
              <a:t>understand from Case Manager any relevant issues that have arisen since completion of investigation</a:t>
            </a:r>
          </a:p>
          <a:p>
            <a:pPr lvl="2"/>
            <a:r>
              <a:rPr lang="en-GB" dirty="0" err="1"/>
              <a:t>eg</a:t>
            </a:r>
            <a:r>
              <a:rPr lang="en-GB" dirty="0"/>
              <a:t> if the employee has challenged your report and on what basis</a:t>
            </a:r>
          </a:p>
        </p:txBody>
      </p:sp>
    </p:spTree>
    <p:extLst>
      <p:ext uri="{BB962C8B-B14F-4D97-AF65-F5344CB8AC3E}">
        <p14:creationId xmlns:p14="http://schemas.microsoft.com/office/powerpoint/2010/main" val="14590724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4D9A6B6-7799-54B1-0314-1CFAEC1D3F93}"/>
              </a:ext>
            </a:extLst>
          </p:cNvPr>
          <p:cNvSpPr>
            <a:spLocks noGrp="1"/>
          </p:cNvSpPr>
          <p:nvPr>
            <p:ph type="title"/>
          </p:nvPr>
        </p:nvSpPr>
        <p:spPr/>
        <p:txBody>
          <a:bodyPr/>
          <a:lstStyle/>
          <a:p>
            <a:r>
              <a:rPr lang="en-GB" dirty="0"/>
              <a:t> </a:t>
            </a:r>
          </a:p>
        </p:txBody>
      </p:sp>
      <p:sp>
        <p:nvSpPr>
          <p:cNvPr id="6" name="Text Placeholder 5">
            <a:extLst>
              <a:ext uri="{FF2B5EF4-FFF2-40B4-BE49-F238E27FC236}">
                <a16:creationId xmlns:a16="http://schemas.microsoft.com/office/drawing/2014/main" id="{4D8FF060-421D-B2DA-FF7D-358978FDB1E8}"/>
              </a:ext>
            </a:extLst>
          </p:cNvPr>
          <p:cNvSpPr>
            <a:spLocks noGrp="1"/>
          </p:cNvSpPr>
          <p:nvPr>
            <p:ph type="body" sz="half" idx="2"/>
          </p:nvPr>
        </p:nvSpPr>
        <p:spPr/>
        <p:txBody>
          <a:bodyPr/>
          <a:lstStyle/>
          <a:p>
            <a:r>
              <a:rPr lang="en-GB" dirty="0"/>
              <a:t> </a:t>
            </a:r>
          </a:p>
        </p:txBody>
      </p:sp>
      <p:sp>
        <p:nvSpPr>
          <p:cNvPr id="4" name="Content Placeholder 3">
            <a:extLst>
              <a:ext uri="{FF2B5EF4-FFF2-40B4-BE49-F238E27FC236}">
                <a16:creationId xmlns:a16="http://schemas.microsoft.com/office/drawing/2014/main" id="{2AB36070-F75E-4B15-8C9E-6D1D270FB45F}"/>
              </a:ext>
            </a:extLst>
          </p:cNvPr>
          <p:cNvSpPr>
            <a:spLocks noGrp="1"/>
          </p:cNvSpPr>
          <p:nvPr>
            <p:ph idx="1"/>
          </p:nvPr>
        </p:nvSpPr>
        <p:spPr/>
        <p:txBody>
          <a:bodyPr/>
          <a:lstStyle/>
          <a:p>
            <a:endParaRPr lang="en-GB" dirty="0"/>
          </a:p>
          <a:p>
            <a:endParaRPr lang="en-GB" dirty="0"/>
          </a:p>
          <a:p>
            <a:endParaRPr lang="en-GB" dirty="0"/>
          </a:p>
          <a:p>
            <a:endParaRPr lang="en-GB" dirty="0"/>
          </a:p>
          <a:p>
            <a:pPr marL="0" indent="0">
              <a:buNone/>
            </a:pPr>
            <a:r>
              <a:rPr lang="en-GB" sz="4000" dirty="0">
                <a:latin typeface="Segoe UI Semibold" panose="020B0702040204020203" pitchFamily="34" charset="0"/>
                <a:cs typeface="Segoe UI Semibold" panose="020B0702040204020203" pitchFamily="34" charset="0"/>
              </a:rPr>
              <a:t>Internal Hearings – Conducting them successfully</a:t>
            </a:r>
          </a:p>
        </p:txBody>
      </p:sp>
    </p:spTree>
    <p:extLst>
      <p:ext uri="{BB962C8B-B14F-4D97-AF65-F5344CB8AC3E}">
        <p14:creationId xmlns:p14="http://schemas.microsoft.com/office/powerpoint/2010/main" val="6097534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14DF874-C5E8-09E9-CCA1-145D83FC90C5}"/>
              </a:ext>
            </a:extLst>
          </p:cNvPr>
          <p:cNvSpPr>
            <a:spLocks noGrp="1"/>
          </p:cNvSpPr>
          <p:nvPr>
            <p:ph type="title"/>
          </p:nvPr>
        </p:nvSpPr>
        <p:spPr/>
        <p:txBody>
          <a:bodyPr/>
          <a:lstStyle/>
          <a:p>
            <a:r>
              <a:rPr lang="en-GB" dirty="0"/>
              <a:t>Preparation</a:t>
            </a:r>
          </a:p>
        </p:txBody>
      </p:sp>
      <p:sp>
        <p:nvSpPr>
          <p:cNvPr id="2" name="Text Placeholder 1">
            <a:extLst>
              <a:ext uri="{FF2B5EF4-FFF2-40B4-BE49-F238E27FC236}">
                <a16:creationId xmlns:a16="http://schemas.microsoft.com/office/drawing/2014/main" id="{4973BBAF-8444-E5CB-E785-7D368B50C5E2}"/>
              </a:ext>
            </a:extLst>
          </p:cNvPr>
          <p:cNvSpPr>
            <a:spLocks noGrp="1"/>
          </p:cNvSpPr>
          <p:nvPr>
            <p:ph type="body" sz="half" idx="2"/>
          </p:nvPr>
        </p:nvSpPr>
        <p:spPr/>
        <p:txBody>
          <a:bodyPr/>
          <a:lstStyle/>
          <a:p>
            <a:r>
              <a:rPr lang="en-GB" dirty="0"/>
              <a:t> </a:t>
            </a:r>
          </a:p>
        </p:txBody>
      </p:sp>
      <p:sp>
        <p:nvSpPr>
          <p:cNvPr id="6" name="Content Placeholder 5">
            <a:extLst>
              <a:ext uri="{FF2B5EF4-FFF2-40B4-BE49-F238E27FC236}">
                <a16:creationId xmlns:a16="http://schemas.microsoft.com/office/drawing/2014/main" id="{28CAA7A8-85C8-5D04-B02D-04DFEB7C740B}"/>
              </a:ext>
            </a:extLst>
          </p:cNvPr>
          <p:cNvSpPr>
            <a:spLocks noGrp="1"/>
          </p:cNvSpPr>
          <p:nvPr>
            <p:ph idx="1"/>
          </p:nvPr>
        </p:nvSpPr>
        <p:spPr/>
        <p:txBody>
          <a:bodyPr/>
          <a:lstStyle/>
          <a:p>
            <a:endParaRPr lang="en-GB" dirty="0"/>
          </a:p>
          <a:p>
            <a:r>
              <a:rPr lang="en-GB" dirty="0"/>
              <a:t>Check your process – timescales, who needs what, formation of the panel</a:t>
            </a:r>
          </a:p>
          <a:p>
            <a:r>
              <a:rPr lang="en-GB" dirty="0"/>
              <a:t>Check for bias and pre-involvement of panel members</a:t>
            </a:r>
          </a:p>
          <a:p>
            <a:r>
              <a:rPr lang="en-GB" dirty="0"/>
              <a:t>Witnesses – ensure that witnesses are attending and/or available on the day if needed</a:t>
            </a:r>
          </a:p>
          <a:p>
            <a:r>
              <a:rPr lang="en-GB" dirty="0"/>
              <a:t>Advice to the panel – HR assistance and possibly legal support (depending upon the nature of the case)</a:t>
            </a:r>
          </a:p>
        </p:txBody>
      </p:sp>
    </p:spTree>
    <p:extLst>
      <p:ext uri="{BB962C8B-B14F-4D97-AF65-F5344CB8AC3E}">
        <p14:creationId xmlns:p14="http://schemas.microsoft.com/office/powerpoint/2010/main" val="32652773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00EB-1415-6265-E4AF-6F14DDFAF0A1}"/>
              </a:ext>
            </a:extLst>
          </p:cNvPr>
          <p:cNvSpPr>
            <a:spLocks noGrp="1"/>
          </p:cNvSpPr>
          <p:nvPr>
            <p:ph type="title"/>
          </p:nvPr>
        </p:nvSpPr>
        <p:spPr/>
        <p:txBody>
          <a:bodyPr/>
          <a:lstStyle/>
          <a:p>
            <a:r>
              <a:rPr lang="en-GB" dirty="0"/>
              <a:t>Conduct of the Hearing</a:t>
            </a:r>
          </a:p>
        </p:txBody>
      </p:sp>
      <p:sp>
        <p:nvSpPr>
          <p:cNvPr id="4" name="Text Placeholder 3">
            <a:extLst>
              <a:ext uri="{FF2B5EF4-FFF2-40B4-BE49-F238E27FC236}">
                <a16:creationId xmlns:a16="http://schemas.microsoft.com/office/drawing/2014/main" id="{5F7B0505-78E6-5AB5-47D4-B5CFADE6A6FF}"/>
              </a:ext>
            </a:extLst>
          </p:cNvPr>
          <p:cNvSpPr>
            <a:spLocks noGrp="1"/>
          </p:cNvSpPr>
          <p:nvPr>
            <p:ph type="body" sz="half" idx="2"/>
          </p:nvPr>
        </p:nvSpPr>
        <p:spPr/>
        <p:txBody>
          <a:bodyPr/>
          <a:lstStyle/>
          <a:p>
            <a:r>
              <a:rPr lang="en-GB" dirty="0"/>
              <a:t> </a:t>
            </a:r>
          </a:p>
        </p:txBody>
      </p:sp>
      <p:sp>
        <p:nvSpPr>
          <p:cNvPr id="3" name="Content Placeholder 2">
            <a:extLst>
              <a:ext uri="{FF2B5EF4-FFF2-40B4-BE49-F238E27FC236}">
                <a16:creationId xmlns:a16="http://schemas.microsoft.com/office/drawing/2014/main" id="{666062CB-5871-0417-8B0A-286237FEFE03}"/>
              </a:ext>
            </a:extLst>
          </p:cNvPr>
          <p:cNvSpPr>
            <a:spLocks noGrp="1"/>
          </p:cNvSpPr>
          <p:nvPr>
            <p:ph idx="1"/>
          </p:nvPr>
        </p:nvSpPr>
        <p:spPr/>
        <p:txBody>
          <a:bodyPr>
            <a:normAutofit fontScale="92500" lnSpcReduction="10000"/>
          </a:bodyPr>
          <a:lstStyle/>
          <a:p>
            <a:r>
              <a:rPr lang="en-GB" dirty="0"/>
              <a:t>Remember it is an internal process, not a court</a:t>
            </a:r>
          </a:p>
          <a:p>
            <a:r>
              <a:rPr lang="en-GB" dirty="0"/>
              <a:t>But can take principles of fairness from the Tribunal process</a:t>
            </a:r>
          </a:p>
          <a:p>
            <a:pPr lvl="1"/>
            <a:r>
              <a:rPr lang="en-GB" dirty="0" err="1"/>
              <a:t>eg</a:t>
            </a:r>
            <a:r>
              <a:rPr lang="en-GB" dirty="0"/>
              <a:t> weight given to evidence, inferences in discrimination cases</a:t>
            </a:r>
          </a:p>
          <a:p>
            <a:r>
              <a:rPr lang="en-GB" dirty="0"/>
              <a:t>Right to be accompanied</a:t>
            </a:r>
          </a:p>
          <a:p>
            <a:pPr lvl="1"/>
            <a:r>
              <a:rPr lang="en-GB" dirty="0"/>
              <a:t>colleague or union rep</a:t>
            </a:r>
          </a:p>
          <a:p>
            <a:pPr lvl="1"/>
            <a:r>
              <a:rPr lang="en-GB" dirty="0"/>
              <a:t>may be a reasonable adjustment to allow others</a:t>
            </a:r>
          </a:p>
          <a:p>
            <a:pPr lvl="1"/>
            <a:r>
              <a:rPr lang="en-GB" dirty="0"/>
              <a:t>no general right to legal representation (except for doctors under MHPS (</a:t>
            </a:r>
            <a:r>
              <a:rPr lang="en-GB" i="1" dirty="0" err="1"/>
              <a:t>Kulkani</a:t>
            </a:r>
            <a:r>
              <a:rPr lang="en-GB" dirty="0"/>
              <a:t>) and, in theory, where “substantial influence” on regulatory bodies (</a:t>
            </a:r>
            <a:r>
              <a:rPr lang="en-GB" i="1" dirty="0"/>
              <a:t>G v Governors of X School</a:t>
            </a:r>
            <a:r>
              <a:rPr lang="en-GB" dirty="0"/>
              <a:t>)</a:t>
            </a:r>
          </a:p>
          <a:p>
            <a:r>
              <a:rPr lang="en-GB" dirty="0"/>
              <a:t>Opportunity to put their case</a:t>
            </a:r>
          </a:p>
          <a:p>
            <a:r>
              <a:rPr lang="en-GB" dirty="0"/>
              <a:t>Non-attendance</a:t>
            </a:r>
          </a:p>
          <a:p>
            <a:pPr lvl="1"/>
            <a:r>
              <a:rPr lang="en-GB" dirty="0"/>
              <a:t>hearing without employee in attendance is a last report but may be necessary</a:t>
            </a:r>
          </a:p>
          <a:p>
            <a:pPr marL="457200" lvl="1" indent="0">
              <a:buNone/>
            </a:pPr>
            <a:endParaRPr lang="en-GB" dirty="0"/>
          </a:p>
          <a:p>
            <a:pPr marL="0" indent="0">
              <a:buNone/>
            </a:pPr>
            <a:endParaRPr lang="en-GB" dirty="0"/>
          </a:p>
          <a:p>
            <a:pPr lvl="1"/>
            <a:endParaRPr lang="en-GB" dirty="0"/>
          </a:p>
          <a:p>
            <a:endParaRPr lang="en-GB" dirty="0"/>
          </a:p>
        </p:txBody>
      </p:sp>
    </p:spTree>
    <p:extLst>
      <p:ext uri="{BB962C8B-B14F-4D97-AF65-F5344CB8AC3E}">
        <p14:creationId xmlns:p14="http://schemas.microsoft.com/office/powerpoint/2010/main" val="20834307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5C1D5-1F4D-449A-96C2-DD6392C5A250}"/>
              </a:ext>
            </a:extLst>
          </p:cNvPr>
          <p:cNvSpPr>
            <a:spLocks noGrp="1"/>
          </p:cNvSpPr>
          <p:nvPr>
            <p:ph type="title"/>
          </p:nvPr>
        </p:nvSpPr>
        <p:spPr/>
        <p:txBody>
          <a:bodyPr/>
          <a:lstStyle/>
          <a:p>
            <a:r>
              <a:rPr lang="en-GB" dirty="0"/>
              <a:t>Investigations - types</a:t>
            </a:r>
          </a:p>
        </p:txBody>
      </p:sp>
      <p:sp>
        <p:nvSpPr>
          <p:cNvPr id="4" name="Text Placeholder 3">
            <a:extLst>
              <a:ext uri="{FF2B5EF4-FFF2-40B4-BE49-F238E27FC236}">
                <a16:creationId xmlns:a16="http://schemas.microsoft.com/office/drawing/2014/main" id="{3B19B67B-7466-F866-7ECD-37A53A8A98FB}"/>
              </a:ext>
            </a:extLst>
          </p:cNvPr>
          <p:cNvSpPr>
            <a:spLocks noGrp="1"/>
          </p:cNvSpPr>
          <p:nvPr>
            <p:ph type="body" sz="half" idx="2"/>
          </p:nvPr>
        </p:nvSpPr>
        <p:spPr/>
        <p:txBody>
          <a:bodyPr/>
          <a:lstStyle/>
          <a:p>
            <a:r>
              <a:rPr lang="en-GB" dirty="0"/>
              <a:t> </a:t>
            </a:r>
          </a:p>
        </p:txBody>
      </p:sp>
      <p:sp>
        <p:nvSpPr>
          <p:cNvPr id="3" name="Content Placeholder 2">
            <a:extLst>
              <a:ext uri="{FF2B5EF4-FFF2-40B4-BE49-F238E27FC236}">
                <a16:creationId xmlns:a16="http://schemas.microsoft.com/office/drawing/2014/main" id="{AB3B0CCC-0B81-4227-A968-584E5EC0CC72}"/>
              </a:ext>
            </a:extLst>
          </p:cNvPr>
          <p:cNvSpPr>
            <a:spLocks noGrp="1"/>
          </p:cNvSpPr>
          <p:nvPr>
            <p:ph idx="1"/>
          </p:nvPr>
        </p:nvSpPr>
        <p:spPr/>
        <p:txBody>
          <a:bodyPr/>
          <a:lstStyle/>
          <a:p>
            <a:endParaRPr lang="en-GB" dirty="0"/>
          </a:p>
          <a:p>
            <a:r>
              <a:rPr lang="en-GB" dirty="0"/>
              <a:t>Disciplinary</a:t>
            </a:r>
          </a:p>
          <a:p>
            <a:r>
              <a:rPr lang="en-GB" dirty="0"/>
              <a:t>Grievance</a:t>
            </a:r>
          </a:p>
          <a:p>
            <a:r>
              <a:rPr lang="en-GB" dirty="0"/>
              <a:t>Bullying and Harassment</a:t>
            </a:r>
          </a:p>
          <a:p>
            <a:r>
              <a:rPr lang="en-GB" dirty="0"/>
              <a:t>Dignity at Work</a:t>
            </a:r>
          </a:p>
          <a:p>
            <a:endParaRPr lang="en-GB" dirty="0"/>
          </a:p>
        </p:txBody>
      </p:sp>
    </p:spTree>
    <p:extLst>
      <p:ext uri="{BB962C8B-B14F-4D97-AF65-F5344CB8AC3E}">
        <p14:creationId xmlns:p14="http://schemas.microsoft.com/office/powerpoint/2010/main" val="88083808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Making a Decision</a:t>
            </a:r>
          </a:p>
        </p:txBody>
      </p:sp>
      <p:sp>
        <p:nvSpPr>
          <p:cNvPr id="4" name="Text Placeholder 3">
            <a:extLst>
              <a:ext uri="{FF2B5EF4-FFF2-40B4-BE49-F238E27FC236}">
                <a16:creationId xmlns:a16="http://schemas.microsoft.com/office/drawing/2014/main" id="{AFF4EE4A-07F9-FBEC-C626-5D4DA77B7F53}"/>
              </a:ext>
            </a:extLst>
          </p:cNvPr>
          <p:cNvSpPr>
            <a:spLocks noGrp="1"/>
          </p:cNvSpPr>
          <p:nvPr>
            <p:ph type="body" sz="half" idx="2"/>
          </p:nvPr>
        </p:nvSpPr>
        <p:spPr/>
        <p:txBody>
          <a:bodyPr/>
          <a:lstStyle/>
          <a:p>
            <a:r>
              <a:rPr lang="en-GB" dirty="0"/>
              <a:t> </a:t>
            </a:r>
          </a:p>
        </p:txBody>
      </p:sp>
      <p:sp>
        <p:nvSpPr>
          <p:cNvPr id="3" name="Content Placeholder 2"/>
          <p:cNvSpPr>
            <a:spLocks noGrp="1"/>
          </p:cNvSpPr>
          <p:nvPr>
            <p:ph idx="1"/>
          </p:nvPr>
        </p:nvSpPr>
        <p:spPr/>
        <p:txBody>
          <a:bodyPr/>
          <a:lstStyle/>
          <a:p>
            <a:r>
              <a:rPr lang="en-GB" dirty="0"/>
              <a:t>Dismissal – must be fair overall</a:t>
            </a:r>
          </a:p>
          <a:p>
            <a:r>
              <a:rPr lang="en-GB" dirty="0"/>
              <a:t>Conduct</a:t>
            </a:r>
          </a:p>
          <a:p>
            <a:pPr lvl="1"/>
            <a:r>
              <a:rPr lang="en-GB" dirty="0"/>
              <a:t>decide on what you think took place</a:t>
            </a:r>
          </a:p>
          <a:p>
            <a:pPr lvl="1"/>
            <a:r>
              <a:rPr lang="en-GB" dirty="0"/>
              <a:t>balance of probability only</a:t>
            </a:r>
          </a:p>
          <a:p>
            <a:pPr lvl="1"/>
            <a:r>
              <a:rPr lang="en-GB" dirty="0"/>
              <a:t>decide on sanction</a:t>
            </a:r>
          </a:p>
          <a:p>
            <a:r>
              <a:rPr lang="en-GB" dirty="0"/>
              <a:t>Capability – sickness</a:t>
            </a:r>
          </a:p>
          <a:p>
            <a:pPr lvl="1"/>
            <a:r>
              <a:rPr lang="en-GB" dirty="0"/>
              <a:t>have we done all that we reasonably can? (</a:t>
            </a:r>
            <a:r>
              <a:rPr lang="en-GB" dirty="0" err="1"/>
              <a:t>eg</a:t>
            </a:r>
            <a:r>
              <a:rPr lang="en-GB" dirty="0"/>
              <a:t> adjustments, redeployment)</a:t>
            </a:r>
          </a:p>
          <a:p>
            <a:pPr lvl="1"/>
            <a:r>
              <a:rPr lang="en-GB" dirty="0"/>
              <a:t>up to date medical information </a:t>
            </a:r>
          </a:p>
          <a:p>
            <a:r>
              <a:rPr lang="en-GB" dirty="0"/>
              <a:t>Capability – performance</a:t>
            </a:r>
          </a:p>
          <a:p>
            <a:pPr lvl="1"/>
            <a:r>
              <a:rPr lang="en-GB" dirty="0"/>
              <a:t>has the employee had sufficient and reasonable time to improve?</a:t>
            </a:r>
          </a:p>
        </p:txBody>
      </p:sp>
    </p:spTree>
    <p:extLst>
      <p:ext uri="{BB962C8B-B14F-4D97-AF65-F5344CB8AC3E}">
        <p14:creationId xmlns:p14="http://schemas.microsoft.com/office/powerpoint/2010/main" val="109003426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Making a Decision</a:t>
            </a:r>
          </a:p>
        </p:txBody>
      </p:sp>
      <p:sp>
        <p:nvSpPr>
          <p:cNvPr id="4" name="Text Placeholder 3">
            <a:extLst>
              <a:ext uri="{FF2B5EF4-FFF2-40B4-BE49-F238E27FC236}">
                <a16:creationId xmlns:a16="http://schemas.microsoft.com/office/drawing/2014/main" id="{5244612A-37E2-D539-7FDF-D3BA725311BE}"/>
              </a:ext>
            </a:extLst>
          </p:cNvPr>
          <p:cNvSpPr>
            <a:spLocks noGrp="1"/>
          </p:cNvSpPr>
          <p:nvPr>
            <p:ph type="body" sz="half" idx="2"/>
          </p:nvPr>
        </p:nvSpPr>
        <p:spPr/>
        <p:txBody>
          <a:bodyPr/>
          <a:lstStyle/>
          <a:p>
            <a:r>
              <a:rPr lang="en-GB" dirty="0"/>
              <a:t> </a:t>
            </a:r>
          </a:p>
        </p:txBody>
      </p:sp>
      <p:sp>
        <p:nvSpPr>
          <p:cNvPr id="3" name="Content Placeholder 2"/>
          <p:cNvSpPr>
            <a:spLocks noGrp="1"/>
          </p:cNvSpPr>
          <p:nvPr>
            <p:ph idx="1"/>
          </p:nvPr>
        </p:nvSpPr>
        <p:spPr/>
        <p:txBody>
          <a:bodyPr/>
          <a:lstStyle/>
          <a:p>
            <a:r>
              <a:rPr lang="en-GB" dirty="0"/>
              <a:t>Consider conflicting evidence and decide which version you accept</a:t>
            </a:r>
          </a:p>
          <a:p>
            <a:r>
              <a:rPr lang="en-GB" dirty="0"/>
              <a:t>Take a reasonable amount of time in reaching decision</a:t>
            </a:r>
          </a:p>
          <a:p>
            <a:r>
              <a:rPr lang="en-GB" dirty="0"/>
              <a:t>Consider objections and deal with them</a:t>
            </a:r>
          </a:p>
          <a:p>
            <a:r>
              <a:rPr lang="en-GB" dirty="0"/>
              <a:t>Create an audit trail for justification</a:t>
            </a:r>
          </a:p>
          <a:p>
            <a:r>
              <a:rPr lang="en-GB" dirty="0"/>
              <a:t>Sanction</a:t>
            </a:r>
          </a:p>
          <a:p>
            <a:pPr lvl="1"/>
            <a:r>
              <a:rPr lang="en-GB" dirty="0"/>
              <a:t>what does your policy say (e.g. can you demote)?</a:t>
            </a:r>
          </a:p>
          <a:p>
            <a:pPr lvl="1"/>
            <a:r>
              <a:rPr lang="en-GB" dirty="0"/>
              <a:t>base it on your findings of fact</a:t>
            </a:r>
          </a:p>
          <a:p>
            <a:pPr lvl="1"/>
            <a:r>
              <a:rPr lang="en-GB" dirty="0"/>
              <a:t>always consider mitigation</a:t>
            </a:r>
          </a:p>
          <a:p>
            <a:pPr lvl="1"/>
            <a:r>
              <a:rPr lang="en-GB" dirty="0"/>
              <a:t>always consider length of service</a:t>
            </a:r>
          </a:p>
          <a:p>
            <a:pPr lvl="1"/>
            <a:r>
              <a:rPr lang="en-GB" dirty="0"/>
              <a:t>any insight?</a:t>
            </a:r>
          </a:p>
          <a:p>
            <a:endParaRPr lang="en-GB" dirty="0"/>
          </a:p>
        </p:txBody>
      </p:sp>
    </p:spTree>
    <p:extLst>
      <p:ext uri="{BB962C8B-B14F-4D97-AF65-F5344CB8AC3E}">
        <p14:creationId xmlns:p14="http://schemas.microsoft.com/office/powerpoint/2010/main" val="67533262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Appeals - General </a:t>
            </a:r>
          </a:p>
        </p:txBody>
      </p:sp>
      <p:sp>
        <p:nvSpPr>
          <p:cNvPr id="4" name="Text Placeholder 3">
            <a:extLst>
              <a:ext uri="{FF2B5EF4-FFF2-40B4-BE49-F238E27FC236}">
                <a16:creationId xmlns:a16="http://schemas.microsoft.com/office/drawing/2014/main" id="{3BF41258-12B7-F28F-BB65-B2532B613ED9}"/>
              </a:ext>
            </a:extLst>
          </p:cNvPr>
          <p:cNvSpPr>
            <a:spLocks noGrp="1"/>
          </p:cNvSpPr>
          <p:nvPr>
            <p:ph type="body" sz="half" idx="2"/>
          </p:nvPr>
        </p:nvSpPr>
        <p:spPr/>
        <p:txBody>
          <a:bodyPr/>
          <a:lstStyle/>
          <a:p>
            <a:r>
              <a:rPr lang="en-GB" dirty="0"/>
              <a:t> </a:t>
            </a:r>
          </a:p>
        </p:txBody>
      </p:sp>
      <p:sp>
        <p:nvSpPr>
          <p:cNvPr id="3" name="Content Placeholder 2"/>
          <p:cNvSpPr>
            <a:spLocks noGrp="1"/>
          </p:cNvSpPr>
          <p:nvPr>
            <p:ph idx="1"/>
          </p:nvPr>
        </p:nvSpPr>
        <p:spPr/>
        <p:txBody>
          <a:bodyPr/>
          <a:lstStyle/>
          <a:p>
            <a:endParaRPr lang="en-GB" dirty="0"/>
          </a:p>
          <a:p>
            <a:r>
              <a:rPr lang="en-GB" dirty="0"/>
              <a:t>Important to know what an appeal panel can do within your procedure</a:t>
            </a:r>
          </a:p>
          <a:p>
            <a:r>
              <a:rPr lang="en-GB" dirty="0"/>
              <a:t>ACAS Code – Employee’s failure to follow could reduce ET award by up to 25%</a:t>
            </a:r>
          </a:p>
          <a:p>
            <a:r>
              <a:rPr lang="en-GB" dirty="0"/>
              <a:t>Successful – the “vanishing dismissal”</a:t>
            </a:r>
          </a:p>
          <a:p>
            <a:pPr lvl="1"/>
            <a:r>
              <a:rPr lang="en-GB" dirty="0"/>
              <a:t>if reinstated the dismissal is disregarded</a:t>
            </a:r>
          </a:p>
          <a:p>
            <a:pPr lvl="1"/>
            <a:r>
              <a:rPr lang="en-GB" dirty="0"/>
              <a:t>continuity continues</a:t>
            </a:r>
          </a:p>
          <a:p>
            <a:pPr lvl="1"/>
            <a:r>
              <a:rPr lang="en-GB" dirty="0"/>
              <a:t>entitled to back pay</a:t>
            </a:r>
          </a:p>
          <a:p>
            <a:pPr lvl="1"/>
            <a:r>
              <a:rPr lang="en-GB" dirty="0"/>
              <a:t>no right to bring an unfair dismissal claim</a:t>
            </a:r>
          </a:p>
          <a:p>
            <a:endParaRPr lang="en-GB" dirty="0"/>
          </a:p>
          <a:p>
            <a:endParaRPr lang="en-GB" dirty="0"/>
          </a:p>
          <a:p>
            <a:pPr lvl="1"/>
            <a:endParaRPr lang="en-GB" dirty="0"/>
          </a:p>
        </p:txBody>
      </p:sp>
    </p:spTree>
    <p:extLst>
      <p:ext uri="{BB962C8B-B14F-4D97-AF65-F5344CB8AC3E}">
        <p14:creationId xmlns:p14="http://schemas.microsoft.com/office/powerpoint/2010/main" val="119062411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Appeals - Common Issues</a:t>
            </a:r>
          </a:p>
        </p:txBody>
      </p:sp>
      <p:sp>
        <p:nvSpPr>
          <p:cNvPr id="4" name="Text Placeholder 3">
            <a:extLst>
              <a:ext uri="{FF2B5EF4-FFF2-40B4-BE49-F238E27FC236}">
                <a16:creationId xmlns:a16="http://schemas.microsoft.com/office/drawing/2014/main" id="{D78BCF79-5D7A-6721-B1E5-718A88F777BB}"/>
              </a:ext>
            </a:extLst>
          </p:cNvPr>
          <p:cNvSpPr>
            <a:spLocks noGrp="1"/>
          </p:cNvSpPr>
          <p:nvPr>
            <p:ph type="body" sz="half" idx="2"/>
          </p:nvPr>
        </p:nvSpPr>
        <p:spPr/>
        <p:txBody>
          <a:bodyPr/>
          <a:lstStyle/>
          <a:p>
            <a:r>
              <a:rPr lang="en-GB" dirty="0"/>
              <a:t> </a:t>
            </a:r>
          </a:p>
        </p:txBody>
      </p:sp>
      <p:sp>
        <p:nvSpPr>
          <p:cNvPr id="3" name="Content Placeholder 2"/>
          <p:cNvSpPr>
            <a:spLocks noGrp="1"/>
          </p:cNvSpPr>
          <p:nvPr>
            <p:ph idx="1"/>
          </p:nvPr>
        </p:nvSpPr>
        <p:spPr/>
        <p:txBody>
          <a:bodyPr/>
          <a:lstStyle/>
          <a:p>
            <a:endParaRPr lang="en-GB" sz="2800" dirty="0"/>
          </a:p>
          <a:p>
            <a:r>
              <a:rPr lang="en-GB" sz="2800" dirty="0"/>
              <a:t>Impartiality</a:t>
            </a:r>
          </a:p>
          <a:p>
            <a:pPr lvl="1"/>
            <a:r>
              <a:rPr lang="en-GB" sz="2400" dirty="0"/>
              <a:t>should not have been involved previously</a:t>
            </a:r>
          </a:p>
          <a:p>
            <a:r>
              <a:rPr lang="en-GB" sz="2800" dirty="0"/>
              <a:t>Procedural defects</a:t>
            </a:r>
          </a:p>
          <a:p>
            <a:pPr lvl="1"/>
            <a:r>
              <a:rPr lang="en-GB" sz="2400" dirty="0"/>
              <a:t>if appeal is sufficiently comprehensive can remedy procedural defects</a:t>
            </a:r>
          </a:p>
          <a:p>
            <a:pPr lvl="1"/>
            <a:r>
              <a:rPr lang="en-GB" sz="2400" dirty="0"/>
              <a:t>no need for full rehearing</a:t>
            </a:r>
          </a:p>
          <a:p>
            <a:r>
              <a:rPr lang="en-GB" sz="2800" dirty="0"/>
              <a:t>New Evidence</a:t>
            </a:r>
          </a:p>
          <a:p>
            <a:pPr lvl="1"/>
            <a:r>
              <a:rPr lang="en-GB" sz="2400" dirty="0"/>
              <a:t>can be unfair to not consider</a:t>
            </a:r>
          </a:p>
          <a:p>
            <a:pPr lvl="1"/>
            <a:r>
              <a:rPr lang="en-GB" sz="2400" dirty="0"/>
              <a:t>panel needs to be inquisitive</a:t>
            </a:r>
          </a:p>
          <a:p>
            <a:endParaRPr lang="en-GB" sz="2400" dirty="0"/>
          </a:p>
          <a:p>
            <a:endParaRPr lang="en-GB" sz="2400" dirty="0"/>
          </a:p>
        </p:txBody>
      </p:sp>
    </p:spTree>
    <p:extLst>
      <p:ext uri="{BB962C8B-B14F-4D97-AF65-F5344CB8AC3E}">
        <p14:creationId xmlns:p14="http://schemas.microsoft.com/office/powerpoint/2010/main" val="5138363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B4BEE-B816-4630-9B66-27AC0D1FA03A}"/>
              </a:ext>
            </a:extLst>
          </p:cNvPr>
          <p:cNvSpPr>
            <a:spLocks noGrp="1"/>
          </p:cNvSpPr>
          <p:nvPr>
            <p:ph type="title"/>
          </p:nvPr>
        </p:nvSpPr>
        <p:spPr/>
        <p:txBody>
          <a:bodyPr/>
          <a:lstStyle/>
          <a:p>
            <a:r>
              <a:rPr lang="en-GB"/>
              <a:t>Common Issues</a:t>
            </a:r>
          </a:p>
        </p:txBody>
      </p:sp>
      <p:sp>
        <p:nvSpPr>
          <p:cNvPr id="4" name="Text Placeholder 3">
            <a:extLst>
              <a:ext uri="{FF2B5EF4-FFF2-40B4-BE49-F238E27FC236}">
                <a16:creationId xmlns:a16="http://schemas.microsoft.com/office/drawing/2014/main" id="{7BCF4E73-32B7-AC3A-AC4D-9AD863005321}"/>
              </a:ext>
            </a:extLst>
          </p:cNvPr>
          <p:cNvSpPr>
            <a:spLocks noGrp="1"/>
          </p:cNvSpPr>
          <p:nvPr>
            <p:ph type="body" sz="half" idx="2"/>
          </p:nvPr>
        </p:nvSpPr>
        <p:spPr/>
        <p:txBody>
          <a:bodyPr/>
          <a:lstStyle/>
          <a:p>
            <a:r>
              <a:rPr lang="en-GB" dirty="0"/>
              <a:t> </a:t>
            </a:r>
          </a:p>
        </p:txBody>
      </p:sp>
      <p:sp>
        <p:nvSpPr>
          <p:cNvPr id="3" name="Content Placeholder 2">
            <a:extLst>
              <a:ext uri="{FF2B5EF4-FFF2-40B4-BE49-F238E27FC236}">
                <a16:creationId xmlns:a16="http://schemas.microsoft.com/office/drawing/2014/main" id="{94695C47-AA19-4B49-8233-8A9494CB73DF}"/>
              </a:ext>
            </a:extLst>
          </p:cNvPr>
          <p:cNvSpPr>
            <a:spLocks noGrp="1"/>
          </p:cNvSpPr>
          <p:nvPr>
            <p:ph idx="1"/>
          </p:nvPr>
        </p:nvSpPr>
        <p:spPr/>
        <p:txBody>
          <a:bodyPr/>
          <a:lstStyle/>
          <a:p>
            <a:endParaRPr lang="en-GB" dirty="0"/>
          </a:p>
          <a:p>
            <a:r>
              <a:rPr lang="en-GB" dirty="0"/>
              <a:t>Can panel increase sanction?</a:t>
            </a:r>
          </a:p>
          <a:p>
            <a:pPr lvl="1"/>
            <a:r>
              <a:rPr lang="en-GB" dirty="0"/>
              <a:t>not allowed without express right in procedure</a:t>
            </a:r>
          </a:p>
          <a:p>
            <a:pPr lvl="2"/>
            <a:r>
              <a:rPr lang="en-GB" dirty="0"/>
              <a:t>(</a:t>
            </a:r>
            <a:r>
              <a:rPr lang="en-GB" i="1" dirty="0"/>
              <a:t>McMillan v Airedale NHS Foundation Trust [2014])</a:t>
            </a:r>
          </a:p>
          <a:p>
            <a:r>
              <a:rPr lang="en-GB" dirty="0"/>
              <a:t>Consistency</a:t>
            </a:r>
          </a:p>
          <a:p>
            <a:pPr lvl="1"/>
            <a:r>
              <a:rPr lang="en-GB" dirty="0"/>
              <a:t>how has the trust dealt with similar cases in the past?</a:t>
            </a:r>
          </a:p>
          <a:p>
            <a:pPr lvl="1"/>
            <a:r>
              <a:rPr lang="en-GB" dirty="0"/>
              <a:t>HR can provide support</a:t>
            </a:r>
          </a:p>
          <a:p>
            <a:endParaRPr lang="en-GB" dirty="0"/>
          </a:p>
          <a:p>
            <a:pPr lvl="1"/>
            <a:endParaRPr lang="en-GB" dirty="0"/>
          </a:p>
        </p:txBody>
      </p:sp>
    </p:spTree>
    <p:extLst>
      <p:ext uri="{BB962C8B-B14F-4D97-AF65-F5344CB8AC3E}">
        <p14:creationId xmlns:p14="http://schemas.microsoft.com/office/powerpoint/2010/main" val="260598310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DE226-FF35-4096-81D6-31F9DC1ACCC8}"/>
              </a:ext>
            </a:extLst>
          </p:cNvPr>
          <p:cNvSpPr>
            <a:spLocks noGrp="1"/>
          </p:cNvSpPr>
          <p:nvPr>
            <p:ph type="title"/>
          </p:nvPr>
        </p:nvSpPr>
        <p:spPr/>
        <p:txBody>
          <a:bodyPr/>
          <a:lstStyle/>
          <a:p>
            <a:r>
              <a:rPr lang="en-GB" dirty="0"/>
              <a:t>Any questions?</a:t>
            </a:r>
          </a:p>
        </p:txBody>
      </p:sp>
      <p:sp>
        <p:nvSpPr>
          <p:cNvPr id="5" name="Text Placeholder 4">
            <a:extLst>
              <a:ext uri="{FF2B5EF4-FFF2-40B4-BE49-F238E27FC236}">
                <a16:creationId xmlns:a16="http://schemas.microsoft.com/office/drawing/2014/main" id="{F38724D0-2CF1-1BA4-514A-2383745F625E}"/>
              </a:ext>
            </a:extLst>
          </p:cNvPr>
          <p:cNvSpPr>
            <a:spLocks noGrp="1"/>
          </p:cNvSpPr>
          <p:nvPr>
            <p:ph type="body" sz="half" idx="2"/>
          </p:nvPr>
        </p:nvSpPr>
        <p:spPr/>
        <p:txBody>
          <a:bodyPr/>
          <a:lstStyle/>
          <a:p>
            <a:r>
              <a:rPr lang="en-GB" dirty="0"/>
              <a:t> </a:t>
            </a:r>
          </a:p>
        </p:txBody>
      </p:sp>
      <p:sp>
        <p:nvSpPr>
          <p:cNvPr id="4" name="Content Placeholder 3">
            <a:extLst>
              <a:ext uri="{FF2B5EF4-FFF2-40B4-BE49-F238E27FC236}">
                <a16:creationId xmlns:a16="http://schemas.microsoft.com/office/drawing/2014/main" id="{4B6A164D-E8B9-530C-77FD-38A2001DA448}"/>
              </a:ext>
            </a:extLst>
          </p:cNvPr>
          <p:cNvSpPr>
            <a:spLocks noGrp="1"/>
          </p:cNvSpPr>
          <p:nvPr>
            <p:ph idx="1"/>
          </p:nvPr>
        </p:nvSpPr>
        <p:spPr/>
        <p:txBody>
          <a:bodyPr/>
          <a:lstStyle/>
          <a:p>
            <a:pPr marL="0" indent="0">
              <a:buNone/>
            </a:pPr>
            <a:r>
              <a:rPr lang="en-GB" dirty="0"/>
              <a:t> </a:t>
            </a:r>
          </a:p>
        </p:txBody>
      </p:sp>
      <p:pic>
        <p:nvPicPr>
          <p:cNvPr id="9" name="Picture 8">
            <a:extLst>
              <a:ext uri="{FF2B5EF4-FFF2-40B4-BE49-F238E27FC236}">
                <a16:creationId xmlns:a16="http://schemas.microsoft.com/office/drawing/2014/main" id="{A6C7243D-28CD-4435-8B5A-F7AE9AF2A1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1274" y="914119"/>
            <a:ext cx="6217920" cy="4229100"/>
          </a:xfrm>
          <a:prstGeom prst="rect">
            <a:avLst/>
          </a:prstGeom>
        </p:spPr>
      </p:pic>
    </p:spTree>
    <p:extLst>
      <p:ext uri="{BB962C8B-B14F-4D97-AF65-F5344CB8AC3E}">
        <p14:creationId xmlns:p14="http://schemas.microsoft.com/office/powerpoint/2010/main" val="24833229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9A18060-7F8E-014C-5E07-8B36E7A9537C}"/>
              </a:ext>
            </a:extLst>
          </p:cNvPr>
          <p:cNvSpPr>
            <a:spLocks noGrp="1"/>
          </p:cNvSpPr>
          <p:nvPr>
            <p:ph type="body" sz="quarter" idx="17"/>
          </p:nvPr>
        </p:nvSpPr>
        <p:spPr>
          <a:xfrm>
            <a:off x="6455880" y="1473506"/>
            <a:ext cx="5105395" cy="4570947"/>
          </a:xfrm>
        </p:spPr>
        <p:txBody>
          <a:bodyPr>
            <a:normAutofit fontScale="92500" lnSpcReduction="20000"/>
          </a:bodyPr>
          <a:lstStyle/>
          <a:p>
            <a:r>
              <a:rPr lang="en-GB" dirty="0">
                <a:latin typeface="Segoe UI Semibold" panose="020B0702040204020203" pitchFamily="34" charset="0"/>
                <a:cs typeface="Segoe UI Semibold" panose="020B0702040204020203" pitchFamily="34" charset="0"/>
              </a:rPr>
              <a:t>Andrew Davidson, Partner</a:t>
            </a:r>
          </a:p>
          <a:p>
            <a:r>
              <a:rPr lang="en-GB" dirty="0">
                <a:latin typeface="Segoe UI Semibold" panose="020B0702040204020203" pitchFamily="34" charset="0"/>
                <a:cs typeface="Segoe UI Semibold" panose="020B0702040204020203" pitchFamily="34" charset="0"/>
              </a:rPr>
              <a:t>Head of Employment North</a:t>
            </a:r>
          </a:p>
          <a:p>
            <a:endParaRPr lang="en-GB" dirty="0">
              <a:latin typeface="Segoe UI Semibold" panose="020B0702040204020203" pitchFamily="34" charset="0"/>
              <a:cs typeface="Segoe UI Semibold" panose="020B0702040204020203" pitchFamily="34" charset="0"/>
            </a:endParaRPr>
          </a:p>
          <a:p>
            <a:r>
              <a:rPr lang="en-GB" dirty="0">
                <a:latin typeface="Segoe UI Semibold" panose="020B0702040204020203" pitchFamily="34" charset="0"/>
                <a:cs typeface="Segoe UI Semibold" panose="020B0702040204020203" pitchFamily="34" charset="0"/>
              </a:rPr>
              <a:t>T: </a:t>
            </a:r>
            <a:r>
              <a:rPr lang="en-GB" dirty="0"/>
              <a:t>01423 724129</a:t>
            </a:r>
          </a:p>
          <a:p>
            <a:r>
              <a:rPr lang="en-GB" dirty="0">
                <a:latin typeface="Segoe UI Semibold" panose="020B0702040204020203" pitchFamily="34" charset="0"/>
                <a:cs typeface="Segoe UI Semibold" panose="020B0702040204020203" pitchFamily="34" charset="0"/>
              </a:rPr>
              <a:t>M: </a:t>
            </a:r>
            <a:r>
              <a:rPr lang="en-GB" dirty="0"/>
              <a:t>07740 828724</a:t>
            </a:r>
          </a:p>
          <a:p>
            <a:pPr>
              <a:lnSpc>
                <a:spcPct val="114000"/>
              </a:lnSpc>
            </a:pPr>
            <a:r>
              <a:rPr lang="en-GB" dirty="0">
                <a:latin typeface="Segoe UI Semibold" panose="020B0702040204020203" pitchFamily="34" charset="0"/>
                <a:cs typeface="Segoe UI Semibold" panose="020B0702040204020203" pitchFamily="34" charset="0"/>
              </a:rPr>
              <a:t>E: </a:t>
            </a:r>
            <a:r>
              <a:rPr lang="en-GB" dirty="0"/>
              <a:t>a.davidson@hempsons.co.uk</a:t>
            </a:r>
          </a:p>
          <a:p>
            <a:pPr>
              <a:lnSpc>
                <a:spcPct val="114000"/>
              </a:lnSpc>
            </a:pPr>
            <a:r>
              <a:rPr lang="en-GB" dirty="0"/>
              <a:t>   </a:t>
            </a:r>
          </a:p>
          <a:p>
            <a:pPr>
              <a:lnSpc>
                <a:spcPct val="114000"/>
              </a:lnSpc>
            </a:pPr>
            <a:r>
              <a:rPr lang="en-GB" dirty="0"/>
              <a:t>@hempsonslegal; </a:t>
            </a:r>
            <a:br>
              <a:rPr lang="en-GB" dirty="0"/>
            </a:br>
            <a:r>
              <a:rPr lang="en-GB" dirty="0"/>
              <a:t>@hempsonshr; @andrew_davidson</a:t>
            </a:r>
          </a:p>
          <a:p>
            <a:endParaRPr lang="en-GB" dirty="0"/>
          </a:p>
        </p:txBody>
      </p:sp>
      <p:pic>
        <p:nvPicPr>
          <p:cNvPr id="6" name="Picture Placeholder 6">
            <a:extLst>
              <a:ext uri="{FF2B5EF4-FFF2-40B4-BE49-F238E27FC236}">
                <a16:creationId xmlns:a16="http://schemas.microsoft.com/office/drawing/2014/main" id="{891EAFAA-5656-1C2E-701D-864B0F6CC54B}"/>
              </a:ext>
            </a:extLst>
          </p:cNvPr>
          <p:cNvPicPr>
            <a:picLocks noGrp="1" noChangeAspect="1"/>
          </p:cNvPicPr>
          <p:nvPr>
            <p:ph type="pic" sz="quarter" idx="12"/>
          </p:nvPr>
        </p:nvPicPr>
        <p:blipFill>
          <a:blip r:embed="rId2" cstate="email">
            <a:extLst>
              <a:ext uri="{28A0092B-C50C-407E-A947-70E740481C1C}">
                <a14:useLocalDpi xmlns:a14="http://schemas.microsoft.com/office/drawing/2010/main" val="0"/>
              </a:ext>
            </a:extLst>
          </a:blip>
          <a:srcRect/>
          <a:stretch>
            <a:fillRect/>
          </a:stretch>
        </p:blipFill>
        <p:spPr>
          <a:xfrm>
            <a:off x="4060825" y="1473200"/>
            <a:ext cx="1800225" cy="1800225"/>
          </a:xfrm>
          <a:prstGeom prst="ellipse">
            <a:avLst/>
          </a:prstGeom>
        </p:spPr>
      </p:pic>
      <p:pic>
        <p:nvPicPr>
          <p:cNvPr id="7" name="Picture 6">
            <a:extLst>
              <a:ext uri="{FF2B5EF4-FFF2-40B4-BE49-F238E27FC236}">
                <a16:creationId xmlns:a16="http://schemas.microsoft.com/office/drawing/2014/main" id="{3610EEBE-23B3-7B7A-BA0F-B52086C44F34}"/>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222120" y="4619424"/>
            <a:ext cx="320000" cy="261905"/>
          </a:xfrm>
          <a:prstGeom prst="rect">
            <a:avLst/>
          </a:prstGeom>
        </p:spPr>
      </p:pic>
    </p:spTree>
    <p:extLst>
      <p:ext uri="{BB962C8B-B14F-4D97-AF65-F5344CB8AC3E}">
        <p14:creationId xmlns:p14="http://schemas.microsoft.com/office/powerpoint/2010/main" val="7701923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5C1D5-1F4D-449A-96C2-DD6392C5A250}"/>
              </a:ext>
            </a:extLst>
          </p:cNvPr>
          <p:cNvSpPr>
            <a:spLocks noGrp="1"/>
          </p:cNvSpPr>
          <p:nvPr>
            <p:ph type="title"/>
          </p:nvPr>
        </p:nvSpPr>
        <p:spPr/>
        <p:txBody>
          <a:bodyPr/>
          <a:lstStyle/>
          <a:p>
            <a:r>
              <a:rPr lang="en-GB" dirty="0"/>
              <a:t>Common litigation risks</a:t>
            </a:r>
          </a:p>
        </p:txBody>
      </p:sp>
      <p:sp>
        <p:nvSpPr>
          <p:cNvPr id="4" name="Text Placeholder 3">
            <a:extLst>
              <a:ext uri="{FF2B5EF4-FFF2-40B4-BE49-F238E27FC236}">
                <a16:creationId xmlns:a16="http://schemas.microsoft.com/office/drawing/2014/main" id="{4E3AD9B5-248D-836B-3C17-AA6789E63D89}"/>
              </a:ext>
            </a:extLst>
          </p:cNvPr>
          <p:cNvSpPr>
            <a:spLocks noGrp="1"/>
          </p:cNvSpPr>
          <p:nvPr>
            <p:ph type="body" sz="half" idx="2"/>
          </p:nvPr>
        </p:nvSpPr>
        <p:spPr/>
        <p:txBody>
          <a:bodyPr/>
          <a:lstStyle/>
          <a:p>
            <a:r>
              <a:rPr lang="en-GB" dirty="0"/>
              <a:t> </a:t>
            </a:r>
          </a:p>
        </p:txBody>
      </p:sp>
      <p:sp>
        <p:nvSpPr>
          <p:cNvPr id="3" name="Content Placeholder 2">
            <a:extLst>
              <a:ext uri="{FF2B5EF4-FFF2-40B4-BE49-F238E27FC236}">
                <a16:creationId xmlns:a16="http://schemas.microsoft.com/office/drawing/2014/main" id="{AB3B0CCC-0B81-4227-A968-584E5EC0CC72}"/>
              </a:ext>
            </a:extLst>
          </p:cNvPr>
          <p:cNvSpPr>
            <a:spLocks noGrp="1"/>
          </p:cNvSpPr>
          <p:nvPr>
            <p:ph idx="1"/>
          </p:nvPr>
        </p:nvSpPr>
        <p:spPr/>
        <p:txBody>
          <a:bodyPr/>
          <a:lstStyle/>
          <a:p>
            <a:endParaRPr lang="en-GB" dirty="0"/>
          </a:p>
          <a:p>
            <a:r>
              <a:rPr lang="en-GB" b="1" dirty="0"/>
              <a:t>Unfair Dismissal</a:t>
            </a:r>
          </a:p>
          <a:p>
            <a:r>
              <a:rPr lang="en-GB" dirty="0"/>
              <a:t>Discrimination</a:t>
            </a:r>
          </a:p>
          <a:p>
            <a:r>
              <a:rPr lang="en-GB" b="1" dirty="0"/>
              <a:t>Constructive Dismissal</a:t>
            </a:r>
          </a:p>
          <a:p>
            <a:r>
              <a:rPr lang="en-GB" dirty="0"/>
              <a:t>Whistleblowing</a:t>
            </a:r>
          </a:p>
          <a:p>
            <a:endParaRPr lang="en-GB" dirty="0"/>
          </a:p>
        </p:txBody>
      </p:sp>
    </p:spTree>
    <p:extLst>
      <p:ext uri="{BB962C8B-B14F-4D97-AF65-F5344CB8AC3E}">
        <p14:creationId xmlns:p14="http://schemas.microsoft.com/office/powerpoint/2010/main" val="9020425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5C1D5-1F4D-449A-96C2-DD6392C5A250}"/>
              </a:ext>
            </a:extLst>
          </p:cNvPr>
          <p:cNvSpPr>
            <a:spLocks noGrp="1"/>
          </p:cNvSpPr>
          <p:nvPr>
            <p:ph type="title"/>
          </p:nvPr>
        </p:nvSpPr>
        <p:spPr/>
        <p:txBody>
          <a:bodyPr/>
          <a:lstStyle/>
          <a:p>
            <a:r>
              <a:rPr lang="en-GB" dirty="0"/>
              <a:t>Legal context – unfair dismissal</a:t>
            </a:r>
          </a:p>
        </p:txBody>
      </p:sp>
      <p:sp>
        <p:nvSpPr>
          <p:cNvPr id="4" name="Text Placeholder 3">
            <a:extLst>
              <a:ext uri="{FF2B5EF4-FFF2-40B4-BE49-F238E27FC236}">
                <a16:creationId xmlns:a16="http://schemas.microsoft.com/office/drawing/2014/main" id="{307828A9-D692-CBAC-DE4E-2F98DF127F00}"/>
              </a:ext>
            </a:extLst>
          </p:cNvPr>
          <p:cNvSpPr>
            <a:spLocks noGrp="1"/>
          </p:cNvSpPr>
          <p:nvPr>
            <p:ph type="body" sz="half" idx="2"/>
          </p:nvPr>
        </p:nvSpPr>
        <p:spPr/>
        <p:txBody>
          <a:bodyPr/>
          <a:lstStyle/>
          <a:p>
            <a:r>
              <a:rPr lang="en-GB" dirty="0"/>
              <a:t> </a:t>
            </a:r>
          </a:p>
        </p:txBody>
      </p:sp>
      <p:sp>
        <p:nvSpPr>
          <p:cNvPr id="3" name="Content Placeholder 2">
            <a:extLst>
              <a:ext uri="{FF2B5EF4-FFF2-40B4-BE49-F238E27FC236}">
                <a16:creationId xmlns:a16="http://schemas.microsoft.com/office/drawing/2014/main" id="{AB3B0CCC-0B81-4227-A968-584E5EC0CC72}"/>
              </a:ext>
            </a:extLst>
          </p:cNvPr>
          <p:cNvSpPr>
            <a:spLocks noGrp="1"/>
          </p:cNvSpPr>
          <p:nvPr>
            <p:ph idx="1"/>
          </p:nvPr>
        </p:nvSpPr>
        <p:spPr/>
        <p:txBody>
          <a:bodyPr/>
          <a:lstStyle/>
          <a:p>
            <a:endParaRPr lang="en-GB" dirty="0"/>
          </a:p>
          <a:p>
            <a:r>
              <a:rPr lang="en-GB" dirty="0"/>
              <a:t>Employer needs a fair reason to dismiss</a:t>
            </a:r>
          </a:p>
          <a:p>
            <a:pPr lvl="1"/>
            <a:r>
              <a:rPr lang="en-GB" dirty="0"/>
              <a:t>conduct</a:t>
            </a:r>
          </a:p>
          <a:p>
            <a:pPr lvl="1"/>
            <a:r>
              <a:rPr lang="en-GB" dirty="0"/>
              <a:t>capability</a:t>
            </a:r>
          </a:p>
          <a:p>
            <a:pPr lvl="1"/>
            <a:r>
              <a:rPr lang="en-GB" dirty="0"/>
              <a:t>redundancy</a:t>
            </a:r>
          </a:p>
          <a:p>
            <a:pPr lvl="1"/>
            <a:r>
              <a:rPr lang="en-GB" dirty="0"/>
              <a:t>illegality</a:t>
            </a:r>
          </a:p>
          <a:p>
            <a:pPr lvl="1"/>
            <a:r>
              <a:rPr lang="en-GB" dirty="0"/>
              <a:t>Some Other Substantial Reason (SOSR)</a:t>
            </a:r>
          </a:p>
          <a:p>
            <a:endParaRPr lang="en-GB" dirty="0"/>
          </a:p>
        </p:txBody>
      </p:sp>
    </p:spTree>
    <p:extLst>
      <p:ext uri="{BB962C8B-B14F-4D97-AF65-F5344CB8AC3E}">
        <p14:creationId xmlns:p14="http://schemas.microsoft.com/office/powerpoint/2010/main" val="9309238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5C1D5-1F4D-449A-96C2-DD6392C5A250}"/>
              </a:ext>
            </a:extLst>
          </p:cNvPr>
          <p:cNvSpPr>
            <a:spLocks noGrp="1"/>
          </p:cNvSpPr>
          <p:nvPr>
            <p:ph type="title"/>
          </p:nvPr>
        </p:nvSpPr>
        <p:spPr/>
        <p:txBody>
          <a:bodyPr/>
          <a:lstStyle/>
          <a:p>
            <a:r>
              <a:rPr lang="en-GB" altLang="en-US" dirty="0"/>
              <a:t>Reasonableness</a:t>
            </a:r>
            <a:endParaRPr lang="en-GB" dirty="0"/>
          </a:p>
        </p:txBody>
      </p:sp>
      <p:sp>
        <p:nvSpPr>
          <p:cNvPr id="4" name="Text Placeholder 3">
            <a:extLst>
              <a:ext uri="{FF2B5EF4-FFF2-40B4-BE49-F238E27FC236}">
                <a16:creationId xmlns:a16="http://schemas.microsoft.com/office/drawing/2014/main" id="{F6230355-C0A7-7E74-5E06-7E00F8F06883}"/>
              </a:ext>
            </a:extLst>
          </p:cNvPr>
          <p:cNvSpPr>
            <a:spLocks noGrp="1"/>
          </p:cNvSpPr>
          <p:nvPr>
            <p:ph type="body" sz="half" idx="2"/>
          </p:nvPr>
        </p:nvSpPr>
        <p:spPr/>
        <p:txBody>
          <a:bodyPr/>
          <a:lstStyle/>
          <a:p>
            <a:r>
              <a:rPr lang="en-GB" dirty="0"/>
              <a:t> </a:t>
            </a:r>
          </a:p>
        </p:txBody>
      </p:sp>
      <p:sp>
        <p:nvSpPr>
          <p:cNvPr id="3" name="Content Placeholder 2">
            <a:extLst>
              <a:ext uri="{FF2B5EF4-FFF2-40B4-BE49-F238E27FC236}">
                <a16:creationId xmlns:a16="http://schemas.microsoft.com/office/drawing/2014/main" id="{AB3B0CCC-0B81-4227-A968-584E5EC0CC72}"/>
              </a:ext>
            </a:extLst>
          </p:cNvPr>
          <p:cNvSpPr>
            <a:spLocks noGrp="1"/>
          </p:cNvSpPr>
          <p:nvPr>
            <p:ph idx="1"/>
          </p:nvPr>
        </p:nvSpPr>
        <p:spPr/>
        <p:txBody>
          <a:bodyPr>
            <a:normAutofit/>
          </a:bodyPr>
          <a:lstStyle/>
          <a:p>
            <a:endParaRPr lang="en-GB" sz="3200" dirty="0"/>
          </a:p>
          <a:p>
            <a:pPr>
              <a:defRPr/>
            </a:pPr>
            <a:r>
              <a:rPr lang="en-GB" sz="3200" b="1" dirty="0"/>
              <a:t>Employer must act reasonably in treating it as a reason to dismiss</a:t>
            </a:r>
          </a:p>
          <a:p>
            <a:pPr lvl="1">
              <a:defRPr/>
            </a:pPr>
            <a:r>
              <a:rPr lang="en-GB" sz="2800" b="1" dirty="0"/>
              <a:t>Procedurally fair?</a:t>
            </a:r>
          </a:p>
          <a:p>
            <a:pPr lvl="2">
              <a:defRPr/>
            </a:pPr>
            <a:r>
              <a:rPr lang="en-GB" sz="2400" dirty="0"/>
              <a:t>ACAS Code</a:t>
            </a:r>
          </a:p>
          <a:p>
            <a:pPr lvl="2">
              <a:defRPr/>
            </a:pPr>
            <a:r>
              <a:rPr lang="en-GB" sz="2400" dirty="0"/>
              <a:t>your own Disciplinary Policy</a:t>
            </a:r>
          </a:p>
          <a:p>
            <a:pPr lvl="1">
              <a:defRPr/>
            </a:pPr>
            <a:r>
              <a:rPr lang="en-GB" sz="2800" b="1" dirty="0"/>
              <a:t>Substantively fair?</a:t>
            </a:r>
          </a:p>
          <a:p>
            <a:pPr lvl="2">
              <a:defRPr/>
            </a:pPr>
            <a:r>
              <a:rPr lang="en-GB" sz="2400" dirty="0"/>
              <a:t>reasonable belief</a:t>
            </a:r>
          </a:p>
          <a:p>
            <a:pPr lvl="2">
              <a:defRPr/>
            </a:pPr>
            <a:r>
              <a:rPr lang="en-GB" sz="2400" dirty="0"/>
              <a:t>the range of reasonable responses</a:t>
            </a:r>
          </a:p>
          <a:p>
            <a:endParaRPr lang="en-GB" sz="3200" dirty="0"/>
          </a:p>
        </p:txBody>
      </p:sp>
    </p:spTree>
    <p:extLst>
      <p:ext uri="{BB962C8B-B14F-4D97-AF65-F5344CB8AC3E}">
        <p14:creationId xmlns:p14="http://schemas.microsoft.com/office/powerpoint/2010/main" val="9968916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5C1D5-1F4D-449A-96C2-DD6392C5A250}"/>
              </a:ext>
            </a:extLst>
          </p:cNvPr>
          <p:cNvSpPr>
            <a:spLocks noGrp="1"/>
          </p:cNvSpPr>
          <p:nvPr>
            <p:ph type="title"/>
          </p:nvPr>
        </p:nvSpPr>
        <p:spPr/>
        <p:txBody>
          <a:bodyPr/>
          <a:lstStyle/>
          <a:p>
            <a:r>
              <a:rPr lang="en-GB" dirty="0"/>
              <a:t>Constructive dismissal</a:t>
            </a:r>
          </a:p>
        </p:txBody>
      </p:sp>
      <p:sp>
        <p:nvSpPr>
          <p:cNvPr id="4" name="Text Placeholder 3">
            <a:extLst>
              <a:ext uri="{FF2B5EF4-FFF2-40B4-BE49-F238E27FC236}">
                <a16:creationId xmlns:a16="http://schemas.microsoft.com/office/drawing/2014/main" id="{DCBE98E0-A2C7-2311-105D-763A45D4B0CF}"/>
              </a:ext>
            </a:extLst>
          </p:cNvPr>
          <p:cNvSpPr>
            <a:spLocks noGrp="1"/>
          </p:cNvSpPr>
          <p:nvPr>
            <p:ph type="body" sz="half" idx="2"/>
          </p:nvPr>
        </p:nvSpPr>
        <p:spPr/>
        <p:txBody>
          <a:bodyPr/>
          <a:lstStyle/>
          <a:p>
            <a:r>
              <a:rPr lang="en-GB" dirty="0"/>
              <a:t> </a:t>
            </a:r>
          </a:p>
        </p:txBody>
      </p:sp>
      <p:sp>
        <p:nvSpPr>
          <p:cNvPr id="3" name="Content Placeholder 2">
            <a:extLst>
              <a:ext uri="{FF2B5EF4-FFF2-40B4-BE49-F238E27FC236}">
                <a16:creationId xmlns:a16="http://schemas.microsoft.com/office/drawing/2014/main" id="{AB3B0CCC-0B81-4227-A968-584E5EC0CC72}"/>
              </a:ext>
            </a:extLst>
          </p:cNvPr>
          <p:cNvSpPr>
            <a:spLocks noGrp="1"/>
          </p:cNvSpPr>
          <p:nvPr>
            <p:ph idx="1"/>
          </p:nvPr>
        </p:nvSpPr>
        <p:spPr/>
        <p:txBody>
          <a:bodyPr>
            <a:normAutofit lnSpcReduction="10000"/>
          </a:bodyPr>
          <a:lstStyle/>
          <a:p>
            <a:endParaRPr lang="en-GB" dirty="0"/>
          </a:p>
          <a:p>
            <a:r>
              <a:rPr lang="en-GB" dirty="0"/>
              <a:t>Contractual/Statutory elements</a:t>
            </a:r>
          </a:p>
          <a:p>
            <a:r>
              <a:rPr lang="en-GB" dirty="0"/>
              <a:t>Employment Rights Act 1996 – dismissal if…</a:t>
            </a:r>
          </a:p>
          <a:p>
            <a:pPr lvl="1"/>
            <a:r>
              <a:rPr lang="en-GB" i="1" dirty="0"/>
              <a:t>“…the employee terminates the contract under which he is employed (with or without notice) in circumstances in which he is entitled to terminate it without notice by reason of the employer's conduct.“</a:t>
            </a:r>
          </a:p>
          <a:p>
            <a:r>
              <a:rPr lang="en-GB" dirty="0"/>
              <a:t>Repudiatory breach of express or implied term</a:t>
            </a:r>
          </a:p>
          <a:p>
            <a:r>
              <a:rPr lang="en-GB" dirty="0"/>
              <a:t>Often implied duty of trust and confidence</a:t>
            </a:r>
          </a:p>
          <a:p>
            <a:r>
              <a:rPr lang="en-GB" dirty="0"/>
              <a:t>Employee must resign in response to breach/breaches</a:t>
            </a:r>
          </a:p>
          <a:p>
            <a:r>
              <a:rPr lang="en-GB" dirty="0"/>
              <a:t>No waiver (e.g. by delaying resignation)</a:t>
            </a:r>
          </a:p>
          <a:p>
            <a:pPr marL="0" indent="0">
              <a:buNone/>
            </a:pPr>
            <a:endParaRPr lang="en-GB" dirty="0"/>
          </a:p>
        </p:txBody>
      </p:sp>
    </p:spTree>
    <p:extLst>
      <p:ext uri="{BB962C8B-B14F-4D97-AF65-F5344CB8AC3E}">
        <p14:creationId xmlns:p14="http://schemas.microsoft.com/office/powerpoint/2010/main" val="790103010"/>
      </p:ext>
    </p:extLst>
  </p:cSld>
  <p:clrMapOvr>
    <a:masterClrMapping/>
  </p:clrMapOvr>
</p:sld>
</file>

<file path=ppt/theme/theme1.xml><?xml version="1.0" encoding="utf-8"?>
<a:theme xmlns:a="http://schemas.openxmlformats.org/drawingml/2006/main" name="Hospital_16x9">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mpsons-presentation.potx" id="{19DF82E6-CCC4-4632-9FF9-E7FA458CD852}" vid="{CDDAFC2D-7673-4949-A9C5-83BE017C9580}"/>
    </a:ext>
  </a:extLst>
</a:theme>
</file>

<file path=ppt/theme/theme2.xml><?xml version="1.0" encoding="utf-8"?>
<a:theme xmlns:a="http://schemas.openxmlformats.org/drawingml/2006/main" name="1_Hospital_16x9">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mpsons-presentation.potx" id="{E2E3B0F4-2DB0-41A6-A1FC-9701A2DB2FCE}" vid="{E86ED3E0-04FD-4D6B-94D6-08939D6970CF}"/>
    </a:ext>
  </a:extLst>
</a:theme>
</file>

<file path=docProps/app.xml><?xml version="1.0" encoding="utf-8"?>
<Properties xmlns="http://schemas.openxmlformats.org/officeDocument/2006/extended-properties" xmlns:vt="http://schemas.openxmlformats.org/officeDocument/2006/docPropsVTypes">
  <Template>blank</Template>
  <TotalTime>0</TotalTime>
  <Words>2142</Words>
  <Application>Microsoft Office PowerPoint</Application>
  <PresentationFormat>Widescreen</PresentationFormat>
  <Paragraphs>493</Paragraphs>
  <Slides>56</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56</vt:i4>
      </vt:variant>
    </vt:vector>
  </HeadingPairs>
  <TitlesOfParts>
    <vt:vector size="64" baseType="lpstr">
      <vt:lpstr>Arial</vt:lpstr>
      <vt:lpstr>Calibri</vt:lpstr>
      <vt:lpstr>Calibri Light</vt:lpstr>
      <vt:lpstr>Century Gothic</vt:lpstr>
      <vt:lpstr>Segoe UI Semibold</vt:lpstr>
      <vt:lpstr>Segoe UI Semilight</vt:lpstr>
      <vt:lpstr>Hospital_16x9</vt:lpstr>
      <vt:lpstr>1_Hospital_16x9</vt:lpstr>
      <vt:lpstr>PowerPoint Presentation</vt:lpstr>
      <vt:lpstr>HPMA North West – Investigations and Hearings</vt:lpstr>
      <vt:lpstr>Overview of today</vt:lpstr>
      <vt:lpstr>Harding Guidance </vt:lpstr>
      <vt:lpstr>Investigations - types</vt:lpstr>
      <vt:lpstr>Common litigation risks</vt:lpstr>
      <vt:lpstr>Legal context – unfair dismissal</vt:lpstr>
      <vt:lpstr>Reasonableness</vt:lpstr>
      <vt:lpstr>Constructive dismissal</vt:lpstr>
      <vt:lpstr>Preliminary Fact Finding</vt:lpstr>
      <vt:lpstr>Investigations – legal context</vt:lpstr>
      <vt:lpstr>Investigations – legal context</vt:lpstr>
      <vt:lpstr>Investigations – legal context</vt:lpstr>
      <vt:lpstr>Investigations - ACAS Code of Practice</vt:lpstr>
      <vt:lpstr>ACAS Code of Practice – overlapping disputes</vt:lpstr>
      <vt:lpstr> </vt:lpstr>
      <vt:lpstr>Role of the investigator</vt:lpstr>
      <vt:lpstr>General approach</vt:lpstr>
      <vt:lpstr>General approach</vt:lpstr>
      <vt:lpstr>The Role of HR</vt:lpstr>
      <vt:lpstr>Terms of reference</vt:lpstr>
      <vt:lpstr>Initial plan</vt:lpstr>
      <vt:lpstr>Gathering documents</vt:lpstr>
      <vt:lpstr>Managing documents</vt:lpstr>
      <vt:lpstr>Data Protection issues</vt:lpstr>
      <vt:lpstr>Useful documents to create</vt:lpstr>
      <vt:lpstr>Transparency and privilege</vt:lpstr>
      <vt:lpstr>Transparency and privilege</vt:lpstr>
      <vt:lpstr>Privileged communication </vt:lpstr>
      <vt:lpstr> </vt:lpstr>
      <vt:lpstr>Who to interview?</vt:lpstr>
      <vt:lpstr>How to prepare for the interviews</vt:lpstr>
      <vt:lpstr>How to start the interviews</vt:lpstr>
      <vt:lpstr>How to conduct the interview</vt:lpstr>
      <vt:lpstr>Handling difficult witnesses – anonymity requests</vt:lpstr>
      <vt:lpstr>Adjustments?</vt:lpstr>
      <vt:lpstr>Handling difficult witnesses – new issues</vt:lpstr>
      <vt:lpstr>Notes of interviews – resolving disputes</vt:lpstr>
      <vt:lpstr> </vt:lpstr>
      <vt:lpstr>Analysing the evidence – testing it out</vt:lpstr>
      <vt:lpstr> </vt:lpstr>
      <vt:lpstr>Draft and final reports</vt:lpstr>
      <vt:lpstr>Drafting your report</vt:lpstr>
      <vt:lpstr>Drafting your report </vt:lpstr>
      <vt:lpstr>Preparing for the hearing – disciplinary policy &amp; procedure</vt:lpstr>
      <vt:lpstr>Preparing for the hearing – disciplinary and grievance hearings</vt:lpstr>
      <vt:lpstr> </vt:lpstr>
      <vt:lpstr>Preparation</vt:lpstr>
      <vt:lpstr>Conduct of the Hearing</vt:lpstr>
      <vt:lpstr>Making a Decision</vt:lpstr>
      <vt:lpstr>Making a Decision</vt:lpstr>
      <vt:lpstr>Appeals - General </vt:lpstr>
      <vt:lpstr>Appeals - Common Issues</vt:lpstr>
      <vt:lpstr>Common Issues</vt:lpstr>
      <vt:lpstr>Any questions?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Charlotte</cp:lastModifiedBy>
  <cp:revision>2</cp:revision>
  <dcterms:created xsi:type="dcterms:W3CDTF">2024-01-22T11:59:00Z</dcterms:created>
  <dcterms:modified xsi:type="dcterms:W3CDTF">2024-01-23T08:55:41Z</dcterms:modified>
</cp:coreProperties>
</file>